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60" r:id="rId2"/>
    <p:sldId id="257" r:id="rId3"/>
    <p:sldId id="268" r:id="rId4"/>
    <p:sldId id="262" r:id="rId5"/>
    <p:sldId id="278" r:id="rId6"/>
    <p:sldId id="279" r:id="rId7"/>
    <p:sldId id="273" r:id="rId8"/>
    <p:sldId id="280" r:id="rId9"/>
    <p:sldId id="281" r:id="rId10"/>
    <p:sldId id="282" r:id="rId11"/>
    <p:sldId id="283" r:id="rId12"/>
    <p:sldId id="261" r:id="rId13"/>
    <p:sldId id="263" r:id="rId14"/>
    <p:sldId id="284" r:id="rId15"/>
    <p:sldId id="285" r:id="rId16"/>
    <p:sldId id="286" r:id="rId17"/>
    <p:sldId id="275" r:id="rId18"/>
  </p:sldIdLst>
  <p:sldSz cx="20105688" cy="13406438"/>
  <p:notesSz cx="6858000" cy="9144000"/>
  <p:defaultTextStyle>
    <a:defPPr>
      <a:defRPr lang="en-US"/>
    </a:defPPr>
    <a:lvl1pPr marL="0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1pPr>
    <a:lvl2pPr marL="457172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2pPr>
    <a:lvl3pPr marL="914345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3pPr>
    <a:lvl4pPr marL="1371517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4pPr>
    <a:lvl5pPr marL="1828690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5pPr>
    <a:lvl6pPr marL="2285864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6pPr>
    <a:lvl7pPr marL="2743036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7pPr>
    <a:lvl8pPr marL="3200208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8pPr>
    <a:lvl9pPr marL="3657381" algn="l" defTabSz="457172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3" userDrawn="1">
          <p15:clr>
            <a:srgbClr val="A4A3A4"/>
          </p15:clr>
        </p15:guide>
        <p15:guide id="2" pos="633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0" autoAdjust="0"/>
    <p:restoredTop sz="86395"/>
  </p:normalViewPr>
  <p:slideViewPr>
    <p:cSldViewPr snapToGrid="0" showGuides="1">
      <p:cViewPr varScale="1">
        <p:scale>
          <a:sx n="30" d="100"/>
          <a:sy n="30" d="100"/>
        </p:scale>
        <p:origin x="38" y="317"/>
      </p:cViewPr>
      <p:guideLst>
        <p:guide orient="horz" pos="4223"/>
        <p:guide pos="6333"/>
      </p:guideLst>
    </p:cSldViewPr>
  </p:slideViewPr>
  <p:outlineViewPr>
    <p:cViewPr>
      <p:scale>
        <a:sx n="33" d="100"/>
        <a:sy n="33" d="100"/>
      </p:scale>
      <p:origin x="0" y="-26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2FE9A13-5B8A-4426-CE82-E7AE99079B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AF6E00-7AD1-54A1-62DA-811347468C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0CB8D-D778-C14F-B964-E701C56F46AF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F4EDCE-EE5C-67ED-A731-68FC19B420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BED44E-EE67-92DC-05C5-497FC70B4C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27C71-2EF6-3C4A-A96E-46619F1F2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4039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557A0-6A4C-8747-9275-5BDC0C29AFA9}" type="datetimeFigureOut">
              <a:rPr lang="en-GB" smtClean="0"/>
              <a:t>03/10/2025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F067-2D27-6A49-8A47-3ABD2DD005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59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1pPr>
    <a:lvl2pPr marL="457172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2pPr>
    <a:lvl3pPr marL="914345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3pPr>
    <a:lvl4pPr marL="1371517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4pPr>
    <a:lvl5pPr marL="1828690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5pPr>
    <a:lvl6pPr marL="2285864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6pPr>
    <a:lvl7pPr marL="2743036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7pPr>
    <a:lvl8pPr marL="3200208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8pPr>
    <a:lvl9pPr marL="3657381" algn="l" defTabSz="914345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08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360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83EE7-C282-56C5-5A85-627BCC674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B418CC-E4CB-58FB-511A-45CC1248C0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7B888C-6EFA-7BB1-69E3-53435B0875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B27BB-1E56-10D3-B568-B415DCF5F2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727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0DFAC-F2D4-C6A5-FC31-14EAD6E8D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9CBA48-7B40-5A59-09E9-38430BBF6A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BF4DC3-97AD-EFCB-D5CD-22A19081B8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E8794-05D9-40AD-575E-F644C05DCC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241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8D17F-260E-6A0C-09A6-2DFBD0F59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AA376A-4534-C122-FEA2-74E656704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193EA3-A26B-1D68-0343-7ECAA4AEAE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83C1F-8637-32B3-BB06-501A6C2D57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660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97A39-CD94-E36F-79F3-4A8CD674E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C56D28-3E8C-9060-B264-380D50FC11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FBAC60-592B-D19D-E5B3-525CDC015F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89A13-7F08-C84D-9658-A057EF12E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16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9B666-C45E-0B6A-2651-B859DF7D1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B46A8B-C504-2BEE-69D5-49BA14A019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9000EB-50A9-73C8-16B0-C98C1361DB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F1D8E-D6FD-D4D2-AE47-3D83D58894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077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2D7F4-48F8-9F70-5B0A-DB11F339B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8C454-11A2-4051-104C-E3CEEEA9FB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5D533C-C6C0-5BC2-3033-E34A399C00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2D0DC-E30B-3FD6-99EE-F6E888FB78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373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50318-045C-0BF6-013B-0F1DC4513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C416D8-F4A4-8BC5-2848-D388357174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2935DA-C7A9-BAD2-BE84-5BCD4BEC53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02846D-A644-9BA2-A074-172B919516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7F067-2D27-6A49-8A47-3ABD2DD005B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121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6.sv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2.svg"/><Relationship Id="rId5" Type="http://schemas.openxmlformats.org/officeDocument/2006/relationships/image" Target="../media/image28.svg"/><Relationship Id="rId10" Type="http://schemas.openxmlformats.org/officeDocument/2006/relationships/image" Target="../media/image1.png"/><Relationship Id="rId4" Type="http://schemas.openxmlformats.org/officeDocument/2006/relationships/image" Target="../media/image27.png"/><Relationship Id="rId9" Type="http://schemas.openxmlformats.org/officeDocument/2006/relationships/image" Target="../media/image17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10" Type="http://schemas.openxmlformats.org/officeDocument/2006/relationships/image" Target="../media/image2.svg"/><Relationship Id="rId4" Type="http://schemas.openxmlformats.org/officeDocument/2006/relationships/image" Target="../media/image31.png"/><Relationship Id="rId9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10" Type="http://schemas.openxmlformats.org/officeDocument/2006/relationships/image" Target="../media/image2.svg"/><Relationship Id="rId4" Type="http://schemas.openxmlformats.org/officeDocument/2006/relationships/image" Target="../media/image31.png"/><Relationship Id="rId9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10" Type="http://schemas.openxmlformats.org/officeDocument/2006/relationships/image" Target="../media/image2.svg"/><Relationship Id="rId4" Type="http://schemas.openxmlformats.org/officeDocument/2006/relationships/image" Target="../media/image31.png"/><Relationship Id="rId9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sv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2.svg"/><Relationship Id="rId10" Type="http://schemas.openxmlformats.org/officeDocument/2006/relationships/image" Target="../media/image41.png"/><Relationship Id="rId4" Type="http://schemas.openxmlformats.org/officeDocument/2006/relationships/image" Target="../media/image1.png"/><Relationship Id="rId9" Type="http://schemas.openxmlformats.org/officeDocument/2006/relationships/image" Target="../media/image4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6AC5DF3E-730E-F5E4-C922-D76544EC4E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31946" y="710289"/>
            <a:ext cx="1944562" cy="212642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2896453-7A4E-6560-4323-A64CF5B22E7A}"/>
              </a:ext>
            </a:extLst>
          </p:cNvPr>
          <p:cNvGrpSpPr/>
          <p:nvPr userDrawn="1"/>
        </p:nvGrpSpPr>
        <p:grpSpPr>
          <a:xfrm>
            <a:off x="13933712" y="4313223"/>
            <a:ext cx="4724401" cy="8098838"/>
            <a:chOff x="14058237" y="5092309"/>
            <a:chExt cx="2662215" cy="4563721"/>
          </a:xfrm>
        </p:grpSpPr>
        <p:pic>
          <p:nvPicPr>
            <p:cNvPr id="4" name="Picture 3" descr="A logo of a toy&#10;&#10;AI-generated content may be incorrect.">
              <a:extLst>
                <a:ext uri="{FF2B5EF4-FFF2-40B4-BE49-F238E27FC236}">
                  <a16:creationId xmlns:a16="http://schemas.microsoft.com/office/drawing/2014/main" id="{171FE122-2BCC-DF31-7101-8D3E2296E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1" t="19243" r="27619" b="19230"/>
            <a:stretch>
              <a:fillRect/>
            </a:stretch>
          </p:blipFill>
          <p:spPr>
            <a:xfrm rot="2140743">
              <a:off x="14058237" y="7344545"/>
              <a:ext cx="1317792" cy="1798977"/>
            </a:xfrm>
            <a:prstGeom prst="rect">
              <a:avLst/>
            </a:prstGeom>
          </p:spPr>
        </p:pic>
        <p:pic>
          <p:nvPicPr>
            <p:cNvPr id="5" name="Picture 4" descr="A orange and purple bag with a blue handle&#10;&#10;AI-generated content may be incorrect.">
              <a:extLst>
                <a:ext uri="{FF2B5EF4-FFF2-40B4-BE49-F238E27FC236}">
                  <a16:creationId xmlns:a16="http://schemas.microsoft.com/office/drawing/2014/main" id="{5F829F97-6B38-0582-CBF5-6FFBA14A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90" t="26137" r="19557" b="26175"/>
            <a:stretch>
              <a:fillRect/>
            </a:stretch>
          </p:blipFill>
          <p:spPr>
            <a:xfrm rot="20700000">
              <a:off x="14175762" y="5486183"/>
              <a:ext cx="1899732" cy="1481443"/>
            </a:xfrm>
            <a:prstGeom prst="rect">
              <a:avLst/>
            </a:prstGeom>
          </p:spPr>
        </p:pic>
        <p:pic>
          <p:nvPicPr>
            <p:cNvPr id="6" name="Picture 5" descr="A blue and orange hat&#10;&#10;AI-generated content may be incorrect.">
              <a:extLst>
                <a:ext uri="{FF2B5EF4-FFF2-40B4-BE49-F238E27FC236}">
                  <a16:creationId xmlns:a16="http://schemas.microsoft.com/office/drawing/2014/main" id="{C8EE2415-B14A-5965-53F3-B54B19DCC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5" t="19334" r="21777" b="18952"/>
            <a:stretch>
              <a:fillRect/>
            </a:stretch>
          </p:blipFill>
          <p:spPr>
            <a:xfrm rot="18900000">
              <a:off x="15516605" y="7097721"/>
              <a:ext cx="1203847" cy="1315462"/>
            </a:xfrm>
            <a:prstGeom prst="rect">
              <a:avLst/>
            </a:prstGeom>
          </p:spPr>
        </p:pic>
        <p:pic>
          <p:nvPicPr>
            <p:cNvPr id="8" name="Picture 7" descr="Yellow stars on a black background&#10;&#10;AI-generated content may be incorrect.">
              <a:extLst>
                <a:ext uri="{FF2B5EF4-FFF2-40B4-BE49-F238E27FC236}">
                  <a16:creationId xmlns:a16="http://schemas.microsoft.com/office/drawing/2014/main" id="{1A9E7BB9-20FE-CB96-BF2B-DF5766E9A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09" t="26349" r="19624" b="26336"/>
            <a:stretch>
              <a:fillRect/>
            </a:stretch>
          </p:blipFill>
          <p:spPr>
            <a:xfrm>
              <a:off x="15308939" y="8931375"/>
              <a:ext cx="933745" cy="724655"/>
            </a:xfrm>
            <a:prstGeom prst="rect">
              <a:avLst/>
            </a:prstGeom>
          </p:spPr>
        </p:pic>
        <p:pic>
          <p:nvPicPr>
            <p:cNvPr id="9" name="Picture 8" descr="Yellow letters on a black background&#10;&#10;AI-generated content may be incorrect.">
              <a:extLst>
                <a:ext uri="{FF2B5EF4-FFF2-40B4-BE49-F238E27FC236}">
                  <a16:creationId xmlns:a16="http://schemas.microsoft.com/office/drawing/2014/main" id="{41214B5F-0D84-CD9E-0E62-0AABDC06E7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06" t="27669" r="19802" b="27824"/>
            <a:stretch>
              <a:fillRect/>
            </a:stretch>
          </p:blipFill>
          <p:spPr>
            <a:xfrm rot="1546407">
              <a:off x="15724610" y="5092309"/>
              <a:ext cx="967166" cy="710407"/>
            </a:xfrm>
            <a:prstGeom prst="rect">
              <a:avLst/>
            </a:prstGeom>
          </p:spPr>
        </p:pic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3260D782-D3E4-00D1-61CD-49A387527BB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3828" y="1152452"/>
            <a:ext cx="11823085" cy="8503579"/>
          </a:xfrm>
          <a:prstGeom prst="rect">
            <a:avLst/>
          </a:prstGeom>
        </p:spPr>
      </p:pic>
      <p:pic>
        <p:nvPicPr>
          <p:cNvPr id="7" name="object 38">
            <a:extLst>
              <a:ext uri="{FF2B5EF4-FFF2-40B4-BE49-F238E27FC236}">
                <a16:creationId xmlns:a16="http://schemas.microsoft.com/office/drawing/2014/main" id="{76422013-A21C-9200-0F3D-EAD151F506AE}"/>
              </a:ext>
            </a:extLst>
          </p:cNvPr>
          <p:cNvPicPr/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486" y="11099142"/>
            <a:ext cx="5342172" cy="142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16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3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tatement +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3587B95-D637-5C56-F9BC-C8A3DF7C5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4765691"/>
            <a:ext cx="10877836" cy="864074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4001" y="7092000"/>
            <a:ext cx="9008049" cy="1363578"/>
          </a:xfrm>
        </p:spPr>
        <p:txBody>
          <a:bodyPr anchor="t" anchorCtr="0">
            <a:spAutoFit/>
          </a:bodyPr>
          <a:lstStyle>
            <a:lvl1pPr>
              <a:lnSpc>
                <a:spcPct val="86000"/>
              </a:lnSpc>
              <a:defRPr sz="990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long title here</a:t>
            </a:r>
          </a:p>
        </p:txBody>
      </p:sp>
      <p:pic>
        <p:nvPicPr>
          <p:cNvPr id="6" name="object 8">
            <a:extLst>
              <a:ext uri="{FF2B5EF4-FFF2-40B4-BE49-F238E27FC236}">
                <a16:creationId xmlns:a16="http://schemas.microsoft.com/office/drawing/2014/main" id="{77E56256-002C-0F08-7219-C5AF6A260F33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6062" y="11558700"/>
            <a:ext cx="3342571" cy="89154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9B4723B-4076-0853-5279-DC7AA85208F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4001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22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+ Two Image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4001" y="940582"/>
            <a:ext cx="9720001" cy="1501308"/>
          </a:xfrm>
        </p:spPr>
        <p:txBody>
          <a:bodyPr anchor="t" anchorCtr="0">
            <a:spAutoFit/>
          </a:bodyPr>
          <a:lstStyle>
            <a:lvl1pPr>
              <a:lnSpc>
                <a:spcPct val="86000"/>
              </a:lnSpc>
              <a:defRPr sz="1090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long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40E0B9-44E7-F95D-54F5-DAA4565D2E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28895" y="1"/>
            <a:ext cx="8590209" cy="9280075"/>
          </a:xfrm>
          <a:custGeom>
            <a:avLst/>
            <a:gdLst>
              <a:gd name="connsiteX0" fmla="*/ 1851862 w 8590209"/>
              <a:gd name="connsiteY0" fmla="*/ 0 h 9280075"/>
              <a:gd name="connsiteX1" fmla="*/ 8590209 w 8590209"/>
              <a:gd name="connsiteY1" fmla="*/ 0 h 9280075"/>
              <a:gd name="connsiteX2" fmla="*/ 8590209 w 8590209"/>
              <a:gd name="connsiteY2" fmla="*/ 8107711 h 9280075"/>
              <a:gd name="connsiteX3" fmla="*/ 5274059 w 8590209"/>
              <a:gd name="connsiteY3" fmla="*/ 9280075 h 9280075"/>
              <a:gd name="connsiteX4" fmla="*/ 0 w 8590209"/>
              <a:gd name="connsiteY4" fmla="*/ 4009833 h 9280075"/>
              <a:gd name="connsiteX5" fmla="*/ 1851862 w 8590209"/>
              <a:gd name="connsiteY5" fmla="*/ 0 h 928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90209" h="9280075">
                <a:moveTo>
                  <a:pt x="1851862" y="0"/>
                </a:moveTo>
                <a:lnTo>
                  <a:pt x="8590209" y="0"/>
                </a:lnTo>
                <a:lnTo>
                  <a:pt x="8590209" y="8107711"/>
                </a:lnTo>
                <a:cubicBezTo>
                  <a:pt x="7684155" y="8840688"/>
                  <a:pt x="6530557" y="9280075"/>
                  <a:pt x="5274059" y="9280075"/>
                </a:cubicBezTo>
                <a:cubicBezTo>
                  <a:pt x="2361321" y="9280075"/>
                  <a:pt x="0" y="6920462"/>
                  <a:pt x="0" y="4009833"/>
                </a:cubicBezTo>
                <a:cubicBezTo>
                  <a:pt x="0" y="2404265"/>
                  <a:pt x="718718" y="966611"/>
                  <a:pt x="1851862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6C1B8E-0FB1-F8E6-DE68-C6B6EF8388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6314" y="5844809"/>
            <a:ext cx="13673006" cy="7577298"/>
          </a:xfrm>
          <a:custGeom>
            <a:avLst/>
            <a:gdLst>
              <a:gd name="connsiteX0" fmla="*/ 6294258 w 13673006"/>
              <a:gd name="connsiteY0" fmla="*/ 0 h 7577298"/>
              <a:gd name="connsiteX1" fmla="*/ 6346342 w 13673006"/>
              <a:gd name="connsiteY1" fmla="*/ 0 h 7577298"/>
              <a:gd name="connsiteX2" fmla="*/ 6703663 w 13673006"/>
              <a:gd name="connsiteY2" fmla="*/ 9027 h 7577298"/>
              <a:gd name="connsiteX3" fmla="*/ 13673006 w 13673006"/>
              <a:gd name="connsiteY3" fmla="*/ 7340533 h 7577298"/>
              <a:gd name="connsiteX4" fmla="*/ 13669132 w 13673006"/>
              <a:gd name="connsiteY4" fmla="*/ 7577298 h 7577298"/>
              <a:gd name="connsiteX5" fmla="*/ 0 w 13673006"/>
              <a:gd name="connsiteY5" fmla="*/ 7577298 h 7577298"/>
              <a:gd name="connsiteX6" fmla="*/ 0 w 13673006"/>
              <a:gd name="connsiteY6" fmla="*/ 3603545 h 7577298"/>
              <a:gd name="connsiteX7" fmla="*/ 6074193 w 13673006"/>
              <a:gd name="connsiteY7" fmla="*/ 3691 h 757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73006" h="7577298">
                <a:moveTo>
                  <a:pt x="6294258" y="0"/>
                </a:moveTo>
                <a:lnTo>
                  <a:pt x="6346342" y="0"/>
                </a:lnTo>
                <a:lnTo>
                  <a:pt x="6703663" y="9027"/>
                </a:lnTo>
                <a:cubicBezTo>
                  <a:pt x="10585854" y="205642"/>
                  <a:pt x="13673006" y="3412851"/>
                  <a:pt x="13673006" y="7340533"/>
                </a:cubicBezTo>
                <a:cubicBezTo>
                  <a:pt x="13673006" y="7419803"/>
                  <a:pt x="13671646" y="7498655"/>
                  <a:pt x="13669132" y="7577298"/>
                </a:cubicBezTo>
                <a:lnTo>
                  <a:pt x="0" y="7577298"/>
                </a:lnTo>
                <a:lnTo>
                  <a:pt x="0" y="3603545"/>
                </a:lnTo>
                <a:cubicBezTo>
                  <a:pt x="1239591" y="1513421"/>
                  <a:pt x="3487408" y="90577"/>
                  <a:pt x="6074193" y="369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683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65B5D65C-7959-32CC-C845-7C1EAE0568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5701"/>
            <a:ext cx="11624631" cy="133850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3998" y="1931568"/>
            <a:ext cx="8640001" cy="1174360"/>
          </a:xfrm>
        </p:spPr>
        <p:txBody>
          <a:bodyPr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0D865CE-994C-5EF0-630A-FE80B02008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4574" y="5868000"/>
            <a:ext cx="8640001" cy="3410677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6B4D85-2C7C-8248-E3A8-669B4888E8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1908" y="706228"/>
            <a:ext cx="10701964" cy="12717614"/>
          </a:xfrm>
          <a:custGeom>
            <a:avLst/>
            <a:gdLst>
              <a:gd name="connsiteX0" fmla="*/ 0 w 10313846"/>
              <a:gd name="connsiteY0" fmla="*/ 0 h 12717614"/>
              <a:gd name="connsiteX1" fmla="*/ 10313846 w 10313846"/>
              <a:gd name="connsiteY1" fmla="*/ 872634 h 12717614"/>
              <a:gd name="connsiteX2" fmla="*/ 10313846 w 10313846"/>
              <a:gd name="connsiteY2" fmla="*/ 12717614 h 12717614"/>
              <a:gd name="connsiteX3" fmla="*/ 1174313 w 10313846"/>
              <a:gd name="connsiteY3" fmla="*/ 12717614 h 1271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3846" h="12717614">
                <a:moveTo>
                  <a:pt x="0" y="0"/>
                </a:moveTo>
                <a:lnTo>
                  <a:pt x="10313846" y="872634"/>
                </a:lnTo>
                <a:lnTo>
                  <a:pt x="10313846" y="12717614"/>
                </a:lnTo>
                <a:lnTo>
                  <a:pt x="1174313" y="1271761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pic>
        <p:nvPicPr>
          <p:cNvPr id="3" name="object 8">
            <a:extLst>
              <a:ext uri="{FF2B5EF4-FFF2-40B4-BE49-F238E27FC236}">
                <a16:creationId xmlns:a16="http://schemas.microsoft.com/office/drawing/2014/main" id="{B97FDAF9-904E-46A8-7485-3B5F2DDF3F58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852" y="11573540"/>
            <a:ext cx="3342569" cy="8915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BCEF8A2-007D-A45F-EA9A-862593A515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3998" y="11467944"/>
            <a:ext cx="911667" cy="99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98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phic 25">
            <a:extLst>
              <a:ext uri="{FF2B5EF4-FFF2-40B4-BE49-F238E27FC236}">
                <a16:creationId xmlns:a16="http://schemas.microsoft.com/office/drawing/2014/main" id="{0FFB8B0B-318F-C6C6-2E88-FD3FE75556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471892"/>
            <a:ext cx="11042650" cy="109462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4000" y="4788000"/>
            <a:ext cx="8640001" cy="1174360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0D865CE-994C-5EF0-630A-FE80B02008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4574" y="6408001"/>
            <a:ext cx="8640001" cy="34106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FFE1FA-1590-71FD-0021-6D2A2ED0D8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32143" y="1"/>
            <a:ext cx="11702181" cy="10870274"/>
          </a:xfrm>
          <a:custGeom>
            <a:avLst/>
            <a:gdLst>
              <a:gd name="connsiteX0" fmla="*/ 1437889 w 11702181"/>
              <a:gd name="connsiteY0" fmla="*/ 0 h 10870274"/>
              <a:gd name="connsiteX1" fmla="*/ 11702181 w 11702181"/>
              <a:gd name="connsiteY1" fmla="*/ 0 h 10870274"/>
              <a:gd name="connsiteX2" fmla="*/ 11702181 w 11702181"/>
              <a:gd name="connsiteY2" fmla="*/ 8620755 h 10870274"/>
              <a:gd name="connsiteX3" fmla="*/ 6694514 w 11702181"/>
              <a:gd name="connsiteY3" fmla="*/ 10870274 h 10870274"/>
              <a:gd name="connsiteX4" fmla="*/ 2684409 w 11702181"/>
              <a:gd name="connsiteY4" fmla="*/ 9537563 h 10870274"/>
              <a:gd name="connsiteX5" fmla="*/ 2601304 w 11702181"/>
              <a:gd name="connsiteY5" fmla="*/ 9472198 h 10870274"/>
              <a:gd name="connsiteX6" fmla="*/ 2603679 w 11702181"/>
              <a:gd name="connsiteY6" fmla="*/ 9436979 h 10870274"/>
              <a:gd name="connsiteX7" fmla="*/ 2610507 w 11702181"/>
              <a:gd name="connsiteY7" fmla="*/ 9132592 h 10870274"/>
              <a:gd name="connsiteX8" fmla="*/ 188125 w 11702181"/>
              <a:gd name="connsiteY8" fmla="*/ 3992885 h 10870274"/>
              <a:gd name="connsiteX9" fmla="*/ 0 w 11702181"/>
              <a:gd name="connsiteY9" fmla="*/ 3844954 h 10870274"/>
              <a:gd name="connsiteX10" fmla="*/ 17173 w 11702181"/>
              <a:gd name="connsiteY10" fmla="*/ 3578603 h 10870274"/>
              <a:gd name="connsiteX11" fmla="*/ 1437889 w 11702181"/>
              <a:gd name="connsiteY11" fmla="*/ 0 h 1087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02181" h="10870274">
                <a:moveTo>
                  <a:pt x="1437889" y="0"/>
                </a:moveTo>
                <a:lnTo>
                  <a:pt x="11702181" y="0"/>
                </a:lnTo>
                <a:lnTo>
                  <a:pt x="11702181" y="8620755"/>
                </a:lnTo>
                <a:cubicBezTo>
                  <a:pt x="10474517" y="10000861"/>
                  <a:pt x="8685969" y="10870274"/>
                  <a:pt x="6694514" y="10870274"/>
                </a:cubicBezTo>
                <a:cubicBezTo>
                  <a:pt x="5190748" y="10870274"/>
                  <a:pt x="3802645" y="10374590"/>
                  <a:pt x="2684409" y="9537563"/>
                </a:cubicBezTo>
                <a:lnTo>
                  <a:pt x="2601304" y="9472198"/>
                </a:lnTo>
                <a:lnTo>
                  <a:pt x="2603679" y="9436979"/>
                </a:lnTo>
                <a:cubicBezTo>
                  <a:pt x="2608215" y="9336085"/>
                  <a:pt x="2610507" y="9234607"/>
                  <a:pt x="2610507" y="9132592"/>
                </a:cubicBezTo>
                <a:cubicBezTo>
                  <a:pt x="2610507" y="7063400"/>
                  <a:pt x="1667529" y="5214562"/>
                  <a:pt x="188125" y="3992885"/>
                </a:cubicBezTo>
                <a:lnTo>
                  <a:pt x="0" y="3844954"/>
                </a:lnTo>
                <a:lnTo>
                  <a:pt x="17173" y="3578603"/>
                </a:lnTo>
                <a:cubicBezTo>
                  <a:pt x="133008" y="2232868"/>
                  <a:pt x="645851" y="1000719"/>
                  <a:pt x="143788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pic>
        <p:nvPicPr>
          <p:cNvPr id="5" name="object 8">
            <a:extLst>
              <a:ext uri="{FF2B5EF4-FFF2-40B4-BE49-F238E27FC236}">
                <a16:creationId xmlns:a16="http://schemas.microsoft.com/office/drawing/2014/main" id="{16A021A0-E090-B419-A4E7-FE8E8501D9F8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3725" y="11558700"/>
            <a:ext cx="3342571" cy="89154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685401C-D834-DA08-FFB3-AEA86271729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891664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2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tat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5434CE10-975A-6451-5C96-68832DCFEAD1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179204" y="7618820"/>
            <a:ext cx="4824000" cy="4824000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1200"/>
              </a:spcBef>
              <a:buNone/>
              <a:defRPr sz="74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3101"/>
            </a:lvl2pPr>
          </a:lstStyle>
          <a:p>
            <a:pPr lvl="0"/>
            <a:r>
              <a:rPr lang="en-GB" dirty="0"/>
              <a:t>Title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B57F7E02-57F0-E992-3129-10A75CD2B32F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14764288" y="4947444"/>
            <a:ext cx="4824000" cy="4824000"/>
          </a:xfrm>
          <a:prstGeom prst="ellips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1200"/>
              </a:spcBef>
              <a:buNone/>
              <a:defRPr sz="740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3101"/>
            </a:lvl2pPr>
          </a:lstStyle>
          <a:p>
            <a:pPr lvl="0"/>
            <a:r>
              <a:rPr lang="en-GB" dirty="0"/>
              <a:t>Title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C065719-F866-9C10-A3E0-4569F372779E}"/>
              </a:ext>
            </a:extLst>
          </p:cNvPr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11718927" y="857193"/>
            <a:ext cx="4820403" cy="4824000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1200"/>
              </a:spcBef>
              <a:buNone/>
              <a:defRPr sz="740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600"/>
              </a:spcBef>
              <a:buNone/>
              <a:defRPr sz="3101"/>
            </a:lvl2pPr>
          </a:lstStyle>
          <a:p>
            <a:pPr lvl="0"/>
            <a:r>
              <a:rPr lang="en-GB" dirty="0"/>
              <a:t>Title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4000" y="828000"/>
            <a:ext cx="8640001" cy="1174360"/>
          </a:xfrm>
        </p:spPr>
        <p:txBody>
          <a:bodyPr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0D865CE-994C-5EF0-630A-FE80B02008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4574" y="2452423"/>
            <a:ext cx="8640001" cy="34106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3" name="object 8">
            <a:extLst>
              <a:ext uri="{FF2B5EF4-FFF2-40B4-BE49-F238E27FC236}">
                <a16:creationId xmlns:a16="http://schemas.microsoft.com/office/drawing/2014/main" id="{2E52DAB5-39EA-38F5-0927-D8731EB170E4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184" y="11558700"/>
            <a:ext cx="3342571" cy="8915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86BF010-5B9B-BC58-7DC2-C7439FC9B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4000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91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39B6F2A0-2BE9-8BD7-AA24-2BBD8E7FA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1302" y="-12021"/>
            <a:ext cx="11706862" cy="1096821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6826CD6-4DB9-01FD-C271-97C375B13E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09" y="2816562"/>
            <a:ext cx="10575925" cy="105898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95999" y="828000"/>
            <a:ext cx="7920001" cy="1174360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0D865CE-994C-5EF0-630A-FE80B02008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95999" y="2450249"/>
            <a:ext cx="7920001" cy="34106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B772CA5-FCD4-BB15-D9EE-A707ABDB545C}"/>
              </a:ext>
            </a:extLst>
          </p:cNvPr>
          <p:cNvGrpSpPr/>
          <p:nvPr userDrawn="1"/>
        </p:nvGrpSpPr>
        <p:grpSpPr>
          <a:xfrm>
            <a:off x="715702" y="4983509"/>
            <a:ext cx="8230544" cy="7447692"/>
            <a:chOff x="9267185" y="3527999"/>
            <a:chExt cx="10589479" cy="9582256"/>
          </a:xfrm>
        </p:grpSpPr>
        <p:pic>
          <p:nvPicPr>
            <p:cNvPr id="11" name="Picture 10" descr="A orange and purple bag with a blue handle&#10;&#10;AI-generated content may be incorrect.">
              <a:extLst>
                <a:ext uri="{FF2B5EF4-FFF2-40B4-BE49-F238E27FC236}">
                  <a16:creationId xmlns:a16="http://schemas.microsoft.com/office/drawing/2014/main" id="{B5AB7839-2C5E-A017-24D2-2CFE1C138B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90" t="26137" r="19557" b="26175"/>
            <a:stretch>
              <a:fillRect/>
            </a:stretch>
          </p:blipFill>
          <p:spPr>
            <a:xfrm rot="20743387">
              <a:off x="9267185" y="4764426"/>
              <a:ext cx="5748467" cy="4482751"/>
            </a:xfrm>
            <a:prstGeom prst="rect">
              <a:avLst/>
            </a:prstGeom>
          </p:spPr>
        </p:pic>
        <p:pic>
          <p:nvPicPr>
            <p:cNvPr id="12" name="Picture 11" descr="Yellow stars on a black background&#10;&#10;AI-generated content may be incorrect.">
              <a:extLst>
                <a:ext uri="{FF2B5EF4-FFF2-40B4-BE49-F238E27FC236}">
                  <a16:creationId xmlns:a16="http://schemas.microsoft.com/office/drawing/2014/main" id="{500F0A5F-8FA2-5885-B79B-4A74046295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09" t="26349" r="19624" b="26336"/>
            <a:stretch>
              <a:fillRect/>
            </a:stretch>
          </p:blipFill>
          <p:spPr>
            <a:xfrm rot="5103389">
              <a:off x="14709225" y="3914180"/>
              <a:ext cx="3449176" cy="2676814"/>
            </a:xfrm>
            <a:prstGeom prst="rect">
              <a:avLst/>
            </a:prstGeom>
          </p:spPr>
        </p:pic>
        <p:pic>
          <p:nvPicPr>
            <p:cNvPr id="13" name="Picture 12" descr="A pair of mittens on a black background&#10;&#10;AI-generated content may be incorrect.">
              <a:extLst>
                <a:ext uri="{FF2B5EF4-FFF2-40B4-BE49-F238E27FC236}">
                  <a16:creationId xmlns:a16="http://schemas.microsoft.com/office/drawing/2014/main" id="{95F55D8C-26DC-2E93-B235-BA1D5B4CA1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56" t="25532" r="18839" b="25963"/>
            <a:stretch>
              <a:fillRect/>
            </a:stretch>
          </p:blipFill>
          <p:spPr>
            <a:xfrm rot="20942118">
              <a:off x="13010958" y="7831638"/>
              <a:ext cx="6845706" cy="5278617"/>
            </a:xfrm>
            <a:prstGeom prst="rect">
              <a:avLst/>
            </a:prstGeom>
          </p:spPr>
        </p:pic>
      </p:grpSp>
      <p:pic>
        <p:nvPicPr>
          <p:cNvPr id="3" name="object 8">
            <a:extLst>
              <a:ext uri="{FF2B5EF4-FFF2-40B4-BE49-F238E27FC236}">
                <a16:creationId xmlns:a16="http://schemas.microsoft.com/office/drawing/2014/main" id="{AD4FF26C-72A2-B330-ACEB-FE58B6828A72}"/>
              </a:ext>
            </a:extLst>
          </p:cNvPr>
          <p:cNvPicPr/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3725" y="11558700"/>
            <a:ext cx="3342571" cy="8915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DBF214C-A1EC-A1CF-2D19-D5DCE68C520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891664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178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tatem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phic 24">
            <a:extLst>
              <a:ext uri="{FF2B5EF4-FFF2-40B4-BE49-F238E27FC236}">
                <a16:creationId xmlns:a16="http://schemas.microsoft.com/office/drawing/2014/main" id="{1D21CAF7-AA10-13FC-0A64-812725EE80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657677" y="9724351"/>
            <a:ext cx="7446422" cy="373035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D9F607F-6FE7-B853-D7F3-14B945619F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5498" y="3307729"/>
            <a:ext cx="11560175" cy="1010817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70FB432-50BA-9C3D-FA1A-99AC8ECDC9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24906" y="1"/>
            <a:ext cx="12879944" cy="873097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14EC11-6B28-A19C-7873-350692A03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4000" y="6116039"/>
            <a:ext cx="8640001" cy="1174360"/>
          </a:xfrm>
        </p:spPr>
        <p:txBody>
          <a:bodyPr anchor="b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0A19C3E3-A9DA-7496-EEC2-591BFB0E7B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4574" y="7736040"/>
            <a:ext cx="8640001" cy="34106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59BCEC7-E97F-1A2D-5007-67FD7CBA8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5738" y="1096963"/>
            <a:ext cx="8240713" cy="347186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" name="object 8">
            <a:extLst>
              <a:ext uri="{FF2B5EF4-FFF2-40B4-BE49-F238E27FC236}">
                <a16:creationId xmlns:a16="http://schemas.microsoft.com/office/drawing/2014/main" id="{4CE666C7-FB2A-3311-04C6-A18783A0A8C6}"/>
              </a:ext>
            </a:extLst>
          </p:cNvPr>
          <p:cNvPicPr/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3725" y="11558700"/>
            <a:ext cx="3342571" cy="89154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40F32F1-117B-5033-DBD7-DFDC957C3A4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891664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28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tatement – Editab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phic 24">
            <a:extLst>
              <a:ext uri="{FF2B5EF4-FFF2-40B4-BE49-F238E27FC236}">
                <a16:creationId xmlns:a16="http://schemas.microsoft.com/office/drawing/2014/main" id="{1D21CAF7-AA10-13FC-0A64-812725EE80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657677" y="9724351"/>
            <a:ext cx="7446422" cy="373035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D9F607F-6FE7-B853-D7F3-14B945619F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5498" y="3307729"/>
            <a:ext cx="11560175" cy="1010817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70FB432-50BA-9C3D-FA1A-99AC8ECDC9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24906" y="1"/>
            <a:ext cx="12879944" cy="873097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14EC11-6B28-A19C-7873-350692A03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4000" y="6116039"/>
            <a:ext cx="8640001" cy="1174360"/>
          </a:xfrm>
        </p:spPr>
        <p:txBody>
          <a:bodyPr anchor="b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0A19C3E3-A9DA-7496-EEC2-591BFB0E7B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4574" y="7736040"/>
            <a:ext cx="8640001" cy="34106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5411CED-AD1E-1F42-142D-BC725554C47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295217" y="864000"/>
            <a:ext cx="8505646" cy="2228110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ct val="86000"/>
              </a:lnSpc>
              <a:buNone/>
              <a:defRPr sz="8250" b="1" cap="all" baseline="0">
                <a:solidFill>
                  <a:schemeClr val="bg1"/>
                </a:solidFill>
                <a:latin typeface="+mj-lt"/>
              </a:defRPr>
            </a:lvl1pPr>
            <a:lvl2pPr marL="893824" indent="0">
              <a:buNone/>
              <a:defRPr sz="3910" b="1"/>
            </a:lvl2pPr>
            <a:lvl3pPr marL="1787650" indent="0">
              <a:buNone/>
              <a:defRPr sz="3518" b="1"/>
            </a:lvl3pPr>
            <a:lvl4pPr marL="2681475" indent="0">
              <a:buNone/>
              <a:defRPr sz="3127" b="1"/>
            </a:lvl4pPr>
            <a:lvl5pPr marL="3575299" indent="0">
              <a:buNone/>
              <a:defRPr sz="3127" b="1"/>
            </a:lvl5pPr>
            <a:lvl6pPr marL="4469125" indent="0">
              <a:buNone/>
              <a:defRPr sz="3127" b="1"/>
            </a:lvl6pPr>
            <a:lvl7pPr marL="5362949" indent="0">
              <a:buNone/>
              <a:defRPr sz="3127" b="1"/>
            </a:lvl7pPr>
            <a:lvl8pPr marL="6256773" indent="0">
              <a:buNone/>
              <a:defRPr sz="3127" b="1"/>
            </a:lvl8pPr>
            <a:lvl9pPr marL="7150599" indent="0">
              <a:buNone/>
              <a:defRPr sz="3127" b="1"/>
            </a:lvl9pPr>
          </a:lstStyle>
          <a:p>
            <a:pPr lvl="0"/>
            <a:r>
              <a:rPr lang="en-US" dirty="0"/>
              <a:t>“Add statement text here”</a:t>
            </a:r>
          </a:p>
        </p:txBody>
      </p:sp>
      <p:pic>
        <p:nvPicPr>
          <p:cNvPr id="4" name="object 8">
            <a:extLst>
              <a:ext uri="{FF2B5EF4-FFF2-40B4-BE49-F238E27FC236}">
                <a16:creationId xmlns:a16="http://schemas.microsoft.com/office/drawing/2014/main" id="{ACA30B84-0814-9CB2-66A0-2E9AF48BA7C0}"/>
              </a:ext>
            </a:extLst>
          </p:cNvPr>
          <p:cNvPicPr/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3725" y="11558700"/>
            <a:ext cx="3342571" cy="89154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4792696-6351-EF6F-293F-A061235B5FE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891664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98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phic 24">
            <a:extLst>
              <a:ext uri="{FF2B5EF4-FFF2-40B4-BE49-F238E27FC236}">
                <a16:creationId xmlns:a16="http://schemas.microsoft.com/office/drawing/2014/main" id="{1D21CAF7-AA10-13FC-0A64-812725EE80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692124" y="9696643"/>
            <a:ext cx="7446422" cy="373035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D9F607F-6FE7-B853-D7F3-14B945619F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5498" y="3307729"/>
            <a:ext cx="11560175" cy="1010817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70FB432-50BA-9C3D-FA1A-99AC8ECDC9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24906" y="1"/>
            <a:ext cx="12879944" cy="873097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14EC11-6B28-A19C-7873-350692A03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4000" y="6116039"/>
            <a:ext cx="8640001" cy="1174360"/>
          </a:xfrm>
        </p:spPr>
        <p:txBody>
          <a:bodyPr anchor="b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0A19C3E3-A9DA-7496-EEC2-591BFB0E7B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4574" y="7736040"/>
            <a:ext cx="8640001" cy="34106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5411CED-AD1E-1F42-142D-BC725554C47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295217" y="864001"/>
            <a:ext cx="8505646" cy="594137"/>
          </a:xfrm>
        </p:spPr>
        <p:txBody>
          <a:bodyPr wrap="square" anchor="t" anchorCtr="0">
            <a:spAutoFit/>
          </a:bodyPr>
          <a:lstStyle>
            <a:lvl1pPr marL="0" indent="0">
              <a:buNone/>
              <a:defRPr sz="3951" b="1">
                <a:solidFill>
                  <a:schemeClr val="bg1"/>
                </a:solidFill>
              </a:defRPr>
            </a:lvl1pPr>
            <a:lvl2pPr marL="893824" indent="0">
              <a:buNone/>
              <a:defRPr sz="3910" b="1"/>
            </a:lvl2pPr>
            <a:lvl3pPr marL="1787650" indent="0">
              <a:buNone/>
              <a:defRPr sz="3518" b="1"/>
            </a:lvl3pPr>
            <a:lvl4pPr marL="2681475" indent="0">
              <a:buNone/>
              <a:defRPr sz="3127" b="1"/>
            </a:lvl4pPr>
            <a:lvl5pPr marL="3575299" indent="0">
              <a:buNone/>
              <a:defRPr sz="3127" b="1"/>
            </a:lvl5pPr>
            <a:lvl6pPr marL="4469125" indent="0">
              <a:buNone/>
              <a:defRPr sz="3127" b="1"/>
            </a:lvl6pPr>
            <a:lvl7pPr marL="5362949" indent="0">
              <a:buNone/>
              <a:defRPr sz="3127" b="1"/>
            </a:lvl7pPr>
            <a:lvl8pPr marL="6256773" indent="0">
              <a:buNone/>
              <a:defRPr sz="3127" b="1"/>
            </a:lvl8pPr>
            <a:lvl9pPr marL="7150599" indent="0">
              <a:buNone/>
              <a:defRPr sz="3127" b="1"/>
            </a:lvl9pPr>
          </a:lstStyle>
          <a:p>
            <a:pPr lvl="0"/>
            <a:r>
              <a:rPr lang="en-US" dirty="0"/>
              <a:t>“Add quote text here”</a:t>
            </a:r>
          </a:p>
        </p:txBody>
      </p:sp>
      <p:sp>
        <p:nvSpPr>
          <p:cNvPr id="2" name="Picture Placeholder 30">
            <a:extLst>
              <a:ext uri="{FF2B5EF4-FFF2-40B4-BE49-F238E27FC236}">
                <a16:creationId xmlns:a16="http://schemas.microsoft.com/office/drawing/2014/main" id="{9AF4E812-73CF-ED22-4D14-7AE3C47AE8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79240" y="5887430"/>
            <a:ext cx="3960000" cy="3959999"/>
          </a:xfrm>
          <a:prstGeom prst="ellipse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endParaRPr lang="en-GB"/>
          </a:p>
        </p:txBody>
      </p:sp>
      <p:pic>
        <p:nvPicPr>
          <p:cNvPr id="5" name="object 8">
            <a:extLst>
              <a:ext uri="{FF2B5EF4-FFF2-40B4-BE49-F238E27FC236}">
                <a16:creationId xmlns:a16="http://schemas.microsoft.com/office/drawing/2014/main" id="{CF1110B7-A7A5-28B8-F570-685AA0734952}"/>
              </a:ext>
            </a:extLst>
          </p:cNvPr>
          <p:cNvPicPr/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3725" y="11558700"/>
            <a:ext cx="3342571" cy="89154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B20ED8C-F973-63C0-96F3-322D881E5D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891664" y="11467944"/>
            <a:ext cx="920352" cy="10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61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819BA57-93BF-DEF5-606A-A6A1757EE1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" y="-1343"/>
            <a:ext cx="20111672" cy="13407782"/>
          </a:xfrm>
          <a:prstGeom prst="rect">
            <a:avLst/>
          </a:prstGeom>
        </p:spPr>
      </p:pic>
      <p:sp>
        <p:nvSpPr>
          <p:cNvPr id="6" name="object 5">
            <a:extLst>
              <a:ext uri="{FF2B5EF4-FFF2-40B4-BE49-F238E27FC236}">
                <a16:creationId xmlns:a16="http://schemas.microsoft.com/office/drawing/2014/main" id="{EAFC236B-244A-D457-88A3-338A739BAC8C}"/>
              </a:ext>
            </a:extLst>
          </p:cNvPr>
          <p:cNvSpPr/>
          <p:nvPr userDrawn="1"/>
        </p:nvSpPr>
        <p:spPr>
          <a:xfrm>
            <a:off x="1" y="11111515"/>
            <a:ext cx="20105688" cy="2294924"/>
          </a:xfrm>
          <a:custGeom>
            <a:avLst/>
            <a:gdLst/>
            <a:ahLst/>
            <a:cxnLst/>
            <a:rect l="l" t="t" r="r" b="b"/>
            <a:pathLst>
              <a:path w="20104100" h="2293619">
                <a:moveTo>
                  <a:pt x="20104099" y="0"/>
                </a:moveTo>
                <a:lnTo>
                  <a:pt x="0" y="0"/>
                </a:lnTo>
                <a:lnTo>
                  <a:pt x="0" y="2293123"/>
                </a:lnTo>
                <a:lnTo>
                  <a:pt x="20104099" y="2293123"/>
                </a:lnTo>
                <a:lnTo>
                  <a:pt x="201040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980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ACF0B349-F430-6F14-258D-C029896CB894}"/>
              </a:ext>
            </a:extLst>
          </p:cNvPr>
          <p:cNvSpPr txBox="1"/>
          <p:nvPr userDrawn="1"/>
        </p:nvSpPr>
        <p:spPr>
          <a:xfrm>
            <a:off x="7833348" y="5710971"/>
            <a:ext cx="4436110" cy="621451"/>
          </a:xfrm>
          <a:prstGeom prst="rect">
            <a:avLst/>
          </a:prstGeom>
        </p:spPr>
        <p:txBody>
          <a:bodyPr vert="horz" wrap="square" lIns="0" tIns="13334" rIns="0" bIns="0" rtlCol="0">
            <a:spAutoFit/>
          </a:bodyPr>
          <a:lstStyle/>
          <a:p>
            <a:pPr marL="12701">
              <a:spcBef>
                <a:spcPts val="105"/>
              </a:spcBef>
            </a:pPr>
            <a:r>
              <a:rPr sz="3951" b="1" spc="-9" dirty="0">
                <a:solidFill>
                  <a:srgbClr val="FFFFFF"/>
                </a:solidFill>
                <a:latin typeface="Arial"/>
                <a:cs typeface="Arial"/>
              </a:rPr>
              <a:t>centrepoint.org.uk</a:t>
            </a:r>
            <a:endParaRPr sz="3951" dirty="0">
              <a:latin typeface="Arial"/>
              <a:cs typeface="Arial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F0F8642-F35F-44A3-F5D0-3853C98739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39885" y="6929445"/>
            <a:ext cx="1484629" cy="1623479"/>
          </a:xfrm>
          <a:prstGeom prst="rect">
            <a:avLst/>
          </a:prstGeom>
        </p:spPr>
      </p:pic>
      <p:pic>
        <p:nvPicPr>
          <p:cNvPr id="13" name="object 23">
            <a:extLst>
              <a:ext uri="{FF2B5EF4-FFF2-40B4-BE49-F238E27FC236}">
                <a16:creationId xmlns:a16="http://schemas.microsoft.com/office/drawing/2014/main" id="{0A5E2192-5FAD-6A89-6DBB-6C4F3D733349}"/>
              </a:ext>
            </a:extLst>
          </p:cNvPr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0204" y="8936092"/>
            <a:ext cx="5515230" cy="1471042"/>
          </a:xfrm>
          <a:prstGeom prst="rect">
            <a:avLst/>
          </a:prstGeom>
        </p:spPr>
      </p:pic>
      <p:pic>
        <p:nvPicPr>
          <p:cNvPr id="14" name="object 9">
            <a:extLst>
              <a:ext uri="{FF2B5EF4-FFF2-40B4-BE49-F238E27FC236}">
                <a16:creationId xmlns:a16="http://schemas.microsoft.com/office/drawing/2014/main" id="{E5D86D6D-FF75-2750-F589-1060CBED9098}"/>
              </a:ext>
            </a:extLst>
          </p:cNvPr>
          <p:cNvPicPr/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00" y="11643627"/>
            <a:ext cx="3990223" cy="1220290"/>
          </a:xfrm>
          <a:prstGeom prst="rect">
            <a:avLst/>
          </a:prstGeom>
        </p:spPr>
      </p:pic>
      <p:pic>
        <p:nvPicPr>
          <p:cNvPr id="15" name="object 10">
            <a:extLst>
              <a:ext uri="{FF2B5EF4-FFF2-40B4-BE49-F238E27FC236}">
                <a16:creationId xmlns:a16="http://schemas.microsoft.com/office/drawing/2014/main" id="{ACF87133-E0B6-A6B5-5AA7-28628E644603}"/>
              </a:ext>
            </a:extLst>
          </p:cNvPr>
          <p:cNvPicPr/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5087" y="11718841"/>
            <a:ext cx="472078" cy="472078"/>
          </a:xfrm>
          <a:prstGeom prst="rect">
            <a:avLst/>
          </a:prstGeom>
        </p:spPr>
      </p:pic>
      <p:pic>
        <p:nvPicPr>
          <p:cNvPr id="16" name="object 11">
            <a:extLst>
              <a:ext uri="{FF2B5EF4-FFF2-40B4-BE49-F238E27FC236}">
                <a16:creationId xmlns:a16="http://schemas.microsoft.com/office/drawing/2014/main" id="{CAA42493-0997-207F-9760-B8CC998285B1}"/>
              </a:ext>
            </a:extLst>
          </p:cNvPr>
          <p:cNvPicPr/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6487" y="12394488"/>
            <a:ext cx="472086" cy="472078"/>
          </a:xfrm>
          <a:prstGeom prst="rect">
            <a:avLst/>
          </a:prstGeom>
        </p:spPr>
      </p:pic>
      <p:pic>
        <p:nvPicPr>
          <p:cNvPr id="17" name="object 12">
            <a:extLst>
              <a:ext uri="{FF2B5EF4-FFF2-40B4-BE49-F238E27FC236}">
                <a16:creationId xmlns:a16="http://schemas.microsoft.com/office/drawing/2014/main" id="{005E4186-CC50-2260-DCE7-BF8BE4B201DC}"/>
              </a:ext>
            </a:extLst>
          </p:cNvPr>
          <p:cNvPicPr/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5087" y="12396401"/>
            <a:ext cx="472078" cy="472079"/>
          </a:xfrm>
          <a:prstGeom prst="rect">
            <a:avLst/>
          </a:prstGeom>
        </p:spPr>
      </p:pic>
      <p:pic>
        <p:nvPicPr>
          <p:cNvPr id="18" name="object 13">
            <a:extLst>
              <a:ext uri="{FF2B5EF4-FFF2-40B4-BE49-F238E27FC236}">
                <a16:creationId xmlns:a16="http://schemas.microsoft.com/office/drawing/2014/main" id="{201D9B5B-286E-A972-F960-954C68D82E5D}"/>
              </a:ext>
            </a:extLst>
          </p:cNvPr>
          <p:cNvPicPr/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6487" y="11716924"/>
            <a:ext cx="472086" cy="472085"/>
          </a:xfrm>
          <a:prstGeom prst="rect">
            <a:avLst/>
          </a:prstGeom>
        </p:spPr>
      </p:pic>
      <p:sp>
        <p:nvSpPr>
          <p:cNvPr id="19" name="object 24">
            <a:extLst>
              <a:ext uri="{FF2B5EF4-FFF2-40B4-BE49-F238E27FC236}">
                <a16:creationId xmlns:a16="http://schemas.microsoft.com/office/drawing/2014/main" id="{A53BC1FD-12B3-ADEE-DDE7-4CC1694DB32D}"/>
              </a:ext>
            </a:extLst>
          </p:cNvPr>
          <p:cNvSpPr txBox="1"/>
          <p:nvPr userDrawn="1"/>
        </p:nvSpPr>
        <p:spPr>
          <a:xfrm>
            <a:off x="5683466" y="12520278"/>
            <a:ext cx="3918585" cy="316435"/>
          </a:xfrm>
          <a:prstGeom prst="rect">
            <a:avLst/>
          </a:prstGeom>
        </p:spPr>
        <p:txBody>
          <a:bodyPr vert="horz" wrap="square" lIns="0" tIns="15877" rIns="0" bIns="0" rtlCol="0">
            <a:spAutoFit/>
          </a:bodyPr>
          <a:lstStyle/>
          <a:p>
            <a:pPr marL="12701">
              <a:spcBef>
                <a:spcPts val="124"/>
              </a:spcBef>
            </a:pPr>
            <a:r>
              <a:rPr sz="1952" dirty="0">
                <a:solidFill>
                  <a:srgbClr val="29211A"/>
                </a:solidFill>
                <a:latin typeface="Arial"/>
                <a:cs typeface="Arial"/>
              </a:rPr>
              <a:t>Registered</a:t>
            </a:r>
            <a:r>
              <a:rPr sz="1952" spc="60" dirty="0">
                <a:solidFill>
                  <a:srgbClr val="29211A"/>
                </a:solidFill>
                <a:latin typeface="Arial"/>
                <a:cs typeface="Arial"/>
              </a:rPr>
              <a:t> </a:t>
            </a:r>
            <a:r>
              <a:rPr sz="1952" dirty="0">
                <a:solidFill>
                  <a:srgbClr val="29211A"/>
                </a:solidFill>
                <a:latin typeface="Arial"/>
                <a:cs typeface="Arial"/>
              </a:rPr>
              <a:t>Charity</a:t>
            </a:r>
            <a:r>
              <a:rPr sz="1952" spc="66" dirty="0">
                <a:solidFill>
                  <a:srgbClr val="29211A"/>
                </a:solidFill>
                <a:latin typeface="Arial"/>
                <a:cs typeface="Arial"/>
              </a:rPr>
              <a:t> </a:t>
            </a:r>
            <a:r>
              <a:rPr sz="1952" dirty="0">
                <a:solidFill>
                  <a:srgbClr val="29211A"/>
                </a:solidFill>
                <a:latin typeface="Arial"/>
                <a:cs typeface="Arial"/>
              </a:rPr>
              <a:t>number</a:t>
            </a:r>
            <a:r>
              <a:rPr sz="1952" spc="66" dirty="0">
                <a:solidFill>
                  <a:srgbClr val="29211A"/>
                </a:solidFill>
                <a:latin typeface="Arial"/>
                <a:cs typeface="Arial"/>
              </a:rPr>
              <a:t> </a:t>
            </a:r>
            <a:r>
              <a:rPr sz="1952" spc="-9" dirty="0">
                <a:solidFill>
                  <a:srgbClr val="29211A"/>
                </a:solidFill>
                <a:latin typeface="Arial"/>
                <a:cs typeface="Arial"/>
              </a:rPr>
              <a:t>292411</a:t>
            </a:r>
            <a:endParaRPr sz="1952">
              <a:latin typeface="Arial"/>
              <a:cs typeface="Arial"/>
            </a:endParaRPr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F884AFAB-5720-E847-73C0-F6FA71DDF017}"/>
              </a:ext>
            </a:extLst>
          </p:cNvPr>
          <p:cNvSpPr txBox="1"/>
          <p:nvPr userDrawn="1"/>
        </p:nvSpPr>
        <p:spPr>
          <a:xfrm>
            <a:off x="13711743" y="11706776"/>
            <a:ext cx="2421255" cy="367728"/>
          </a:xfrm>
          <a:prstGeom prst="rect">
            <a:avLst/>
          </a:prstGeom>
        </p:spPr>
        <p:txBody>
          <a:bodyPr vert="horz" wrap="square" lIns="0" tIns="13334" rIns="0" bIns="0" rtlCol="0">
            <a:spAutoFit/>
          </a:bodyPr>
          <a:lstStyle/>
          <a:p>
            <a:pPr marL="12701">
              <a:spcBef>
                <a:spcPts val="105"/>
              </a:spcBef>
            </a:pPr>
            <a:r>
              <a:rPr sz="2302" spc="-9" dirty="0">
                <a:solidFill>
                  <a:srgbClr val="29211A"/>
                </a:solidFill>
                <a:latin typeface="Arial"/>
                <a:cs typeface="Arial"/>
              </a:rPr>
              <a:t>centrepoint.charity</a:t>
            </a:r>
            <a:endParaRPr sz="2302">
              <a:latin typeface="Arial"/>
              <a:cs typeface="Arial"/>
            </a:endParaRPr>
          </a:p>
        </p:txBody>
      </p:sp>
      <p:sp>
        <p:nvSpPr>
          <p:cNvPr id="21" name="object 26">
            <a:extLst>
              <a:ext uri="{FF2B5EF4-FFF2-40B4-BE49-F238E27FC236}">
                <a16:creationId xmlns:a16="http://schemas.microsoft.com/office/drawing/2014/main" id="{5A3076B2-5478-B4F6-6103-CBBB9B54606F}"/>
              </a:ext>
            </a:extLst>
          </p:cNvPr>
          <p:cNvSpPr txBox="1"/>
          <p:nvPr userDrawn="1"/>
        </p:nvSpPr>
        <p:spPr>
          <a:xfrm>
            <a:off x="13711742" y="12384339"/>
            <a:ext cx="2083437" cy="367728"/>
          </a:xfrm>
          <a:prstGeom prst="rect">
            <a:avLst/>
          </a:prstGeom>
        </p:spPr>
        <p:txBody>
          <a:bodyPr vert="horz" wrap="square" lIns="0" tIns="13334" rIns="0" bIns="0" rtlCol="0">
            <a:spAutoFit/>
          </a:bodyPr>
          <a:lstStyle/>
          <a:p>
            <a:pPr marL="12701">
              <a:spcBef>
                <a:spcPts val="105"/>
              </a:spcBef>
            </a:pPr>
            <a:r>
              <a:rPr sz="2302" spc="-9" dirty="0">
                <a:solidFill>
                  <a:srgbClr val="29211A"/>
                </a:solidFill>
                <a:latin typeface="Arial"/>
                <a:cs typeface="Arial"/>
              </a:rPr>
              <a:t>@centrepointuk</a:t>
            </a:r>
            <a:endParaRPr sz="2302">
              <a:latin typeface="Arial"/>
              <a:cs typeface="Arial"/>
            </a:endParaRPr>
          </a:p>
        </p:txBody>
      </p:sp>
      <p:sp>
        <p:nvSpPr>
          <p:cNvPr id="22" name="object 27">
            <a:extLst>
              <a:ext uri="{FF2B5EF4-FFF2-40B4-BE49-F238E27FC236}">
                <a16:creationId xmlns:a16="http://schemas.microsoft.com/office/drawing/2014/main" id="{295628AD-4C54-754E-A5CC-CFB33E1AA0FF}"/>
              </a:ext>
            </a:extLst>
          </p:cNvPr>
          <p:cNvSpPr txBox="1"/>
          <p:nvPr userDrawn="1"/>
        </p:nvSpPr>
        <p:spPr>
          <a:xfrm>
            <a:off x="17460345" y="11708685"/>
            <a:ext cx="1948815" cy="367728"/>
          </a:xfrm>
          <a:prstGeom prst="rect">
            <a:avLst/>
          </a:prstGeom>
        </p:spPr>
        <p:txBody>
          <a:bodyPr vert="horz" wrap="square" lIns="0" tIns="13334" rIns="0" bIns="0" rtlCol="0">
            <a:spAutoFit/>
          </a:bodyPr>
          <a:lstStyle/>
          <a:p>
            <a:pPr marL="12701">
              <a:spcBef>
                <a:spcPts val="105"/>
              </a:spcBef>
            </a:pPr>
            <a:r>
              <a:rPr sz="2302" spc="-9" dirty="0">
                <a:solidFill>
                  <a:srgbClr val="29211A"/>
                </a:solidFill>
                <a:latin typeface="Arial"/>
                <a:cs typeface="Arial"/>
              </a:rPr>
              <a:t>CentrepointUK</a:t>
            </a:r>
            <a:endParaRPr sz="2302">
              <a:latin typeface="Arial"/>
              <a:cs typeface="Arial"/>
            </a:endParaRPr>
          </a:p>
        </p:txBody>
      </p:sp>
      <p:sp>
        <p:nvSpPr>
          <p:cNvPr id="23" name="object 28">
            <a:extLst>
              <a:ext uri="{FF2B5EF4-FFF2-40B4-BE49-F238E27FC236}">
                <a16:creationId xmlns:a16="http://schemas.microsoft.com/office/drawing/2014/main" id="{03403FCE-A05E-E213-FFD9-AF28E580A1A0}"/>
              </a:ext>
            </a:extLst>
          </p:cNvPr>
          <p:cNvSpPr txBox="1"/>
          <p:nvPr userDrawn="1"/>
        </p:nvSpPr>
        <p:spPr>
          <a:xfrm>
            <a:off x="17460342" y="12386247"/>
            <a:ext cx="2083437" cy="367728"/>
          </a:xfrm>
          <a:prstGeom prst="rect">
            <a:avLst/>
          </a:prstGeom>
        </p:spPr>
        <p:txBody>
          <a:bodyPr vert="horz" wrap="square" lIns="0" tIns="13334" rIns="0" bIns="0" rtlCol="0">
            <a:spAutoFit/>
          </a:bodyPr>
          <a:lstStyle/>
          <a:p>
            <a:pPr marL="12701">
              <a:spcBef>
                <a:spcPts val="105"/>
              </a:spcBef>
            </a:pPr>
            <a:r>
              <a:rPr sz="2302" spc="-9" dirty="0">
                <a:solidFill>
                  <a:srgbClr val="29211A"/>
                </a:solidFill>
                <a:latin typeface="Arial"/>
                <a:cs typeface="Arial"/>
              </a:rPr>
              <a:t>@centrepointuk</a:t>
            </a:r>
            <a:endParaRPr sz="2302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6F0622-2009-073D-2FD1-1C149D4A14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20577" y="1782000"/>
            <a:ext cx="13680000" cy="3715248"/>
          </a:xfrm>
        </p:spPr>
        <p:txBody>
          <a:bodyPr anchor="t"/>
          <a:lstStyle>
            <a:lvl1pPr algn="ctr">
              <a:defRPr sz="26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824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Editabl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43999" y="1152001"/>
            <a:ext cx="12240000" cy="6482800"/>
          </a:xfrm>
        </p:spPr>
        <p:txBody>
          <a:bodyPr anchor="t">
            <a:spAutoFit/>
          </a:bodyPr>
          <a:lstStyle>
            <a:lvl1pPr algn="l">
              <a:lnSpc>
                <a:spcPct val="82000"/>
              </a:lnSpc>
              <a:defRPr sz="25001" spc="-199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AC5DF3E-730E-F5E4-C922-D76544EC4E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31946" y="710289"/>
            <a:ext cx="1944562" cy="21264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136246E-B8F2-9BF4-8392-E157AC694648}"/>
              </a:ext>
            </a:extLst>
          </p:cNvPr>
          <p:cNvGrpSpPr/>
          <p:nvPr userDrawn="1"/>
        </p:nvGrpSpPr>
        <p:grpSpPr>
          <a:xfrm>
            <a:off x="13933712" y="4313223"/>
            <a:ext cx="4724401" cy="8098838"/>
            <a:chOff x="14058237" y="5092309"/>
            <a:chExt cx="2662215" cy="4563721"/>
          </a:xfrm>
        </p:grpSpPr>
        <p:pic>
          <p:nvPicPr>
            <p:cNvPr id="5" name="Picture 4" descr="A logo of a toy&#10;&#10;AI-generated content may be incorrect.">
              <a:extLst>
                <a:ext uri="{FF2B5EF4-FFF2-40B4-BE49-F238E27FC236}">
                  <a16:creationId xmlns:a16="http://schemas.microsoft.com/office/drawing/2014/main" id="{31D84D98-93F6-5FA8-DF9D-E0D8845AB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1" t="19243" r="27619" b="19230"/>
            <a:stretch>
              <a:fillRect/>
            </a:stretch>
          </p:blipFill>
          <p:spPr>
            <a:xfrm rot="2140743">
              <a:off x="14058237" y="7344545"/>
              <a:ext cx="1317792" cy="1798977"/>
            </a:xfrm>
            <a:prstGeom prst="rect">
              <a:avLst/>
            </a:prstGeom>
          </p:spPr>
        </p:pic>
        <p:pic>
          <p:nvPicPr>
            <p:cNvPr id="6" name="Picture 5" descr="A orange and purple bag with a blue handle&#10;&#10;AI-generated content may be incorrect.">
              <a:extLst>
                <a:ext uri="{FF2B5EF4-FFF2-40B4-BE49-F238E27FC236}">
                  <a16:creationId xmlns:a16="http://schemas.microsoft.com/office/drawing/2014/main" id="{28892953-4EF7-00FF-23A2-546E2F057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90" t="26137" r="19557" b="26175"/>
            <a:stretch>
              <a:fillRect/>
            </a:stretch>
          </p:blipFill>
          <p:spPr>
            <a:xfrm rot="20700000">
              <a:off x="14175762" y="5486183"/>
              <a:ext cx="1899732" cy="1481443"/>
            </a:xfrm>
            <a:prstGeom prst="rect">
              <a:avLst/>
            </a:prstGeom>
          </p:spPr>
        </p:pic>
        <p:pic>
          <p:nvPicPr>
            <p:cNvPr id="7" name="Picture 6" descr="A blue and orange hat&#10;&#10;AI-generated content may be incorrect.">
              <a:extLst>
                <a:ext uri="{FF2B5EF4-FFF2-40B4-BE49-F238E27FC236}">
                  <a16:creationId xmlns:a16="http://schemas.microsoft.com/office/drawing/2014/main" id="{030D62DA-2539-5F7B-94EF-9B23F5605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5" t="19334" r="21777" b="18952"/>
            <a:stretch>
              <a:fillRect/>
            </a:stretch>
          </p:blipFill>
          <p:spPr>
            <a:xfrm rot="18900000">
              <a:off x="15516605" y="7097721"/>
              <a:ext cx="1203847" cy="1315462"/>
            </a:xfrm>
            <a:prstGeom prst="rect">
              <a:avLst/>
            </a:prstGeom>
          </p:spPr>
        </p:pic>
        <p:pic>
          <p:nvPicPr>
            <p:cNvPr id="8" name="Picture 7" descr="Yellow stars on a black background&#10;&#10;AI-generated content may be incorrect.">
              <a:extLst>
                <a:ext uri="{FF2B5EF4-FFF2-40B4-BE49-F238E27FC236}">
                  <a16:creationId xmlns:a16="http://schemas.microsoft.com/office/drawing/2014/main" id="{640DA691-36C7-D61B-E42F-F4B1CC470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09" t="26349" r="19624" b="26336"/>
            <a:stretch>
              <a:fillRect/>
            </a:stretch>
          </p:blipFill>
          <p:spPr>
            <a:xfrm>
              <a:off x="15308939" y="8931375"/>
              <a:ext cx="933745" cy="724655"/>
            </a:xfrm>
            <a:prstGeom prst="rect">
              <a:avLst/>
            </a:prstGeom>
          </p:spPr>
        </p:pic>
        <p:pic>
          <p:nvPicPr>
            <p:cNvPr id="9" name="Picture 8" descr="Yellow letters on a black background&#10;&#10;AI-generated content may be incorrect.">
              <a:extLst>
                <a:ext uri="{FF2B5EF4-FFF2-40B4-BE49-F238E27FC236}">
                  <a16:creationId xmlns:a16="http://schemas.microsoft.com/office/drawing/2014/main" id="{F6B67D84-A28B-904F-CBE0-28C636E8D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06" t="27669" r="19802" b="27824"/>
            <a:stretch>
              <a:fillRect/>
            </a:stretch>
          </p:blipFill>
          <p:spPr>
            <a:xfrm rot="1546407">
              <a:off x="15724610" y="5092309"/>
              <a:ext cx="967166" cy="710407"/>
            </a:xfrm>
            <a:prstGeom prst="rect">
              <a:avLst/>
            </a:prstGeom>
          </p:spPr>
        </p:pic>
      </p:grpSp>
      <p:pic>
        <p:nvPicPr>
          <p:cNvPr id="3" name="object 38">
            <a:extLst>
              <a:ext uri="{FF2B5EF4-FFF2-40B4-BE49-F238E27FC236}">
                <a16:creationId xmlns:a16="http://schemas.microsoft.com/office/drawing/2014/main" id="{FCB6CC42-B708-B60D-FBE5-ABE77EA8C9F0}"/>
              </a:ext>
            </a:extLst>
          </p:cNvPr>
          <p:cNvPicPr/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486" y="11099142"/>
            <a:ext cx="5342172" cy="142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46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3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2465F-516E-427D-8042-EE9776A6E899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41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CA135D52-358D-E228-4334-1300FE623E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180" y="723408"/>
            <a:ext cx="1934149" cy="211504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4F14F865-AE01-90B7-F5DA-C3F3FC7005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1084" y="7697313"/>
            <a:ext cx="10963777" cy="5060744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B812FE8-4A06-BCD9-009B-9FC81A5D5CA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75513" y="0"/>
            <a:ext cx="12828587" cy="10331226"/>
          </a:xfrm>
          <a:custGeom>
            <a:avLst/>
            <a:gdLst>
              <a:gd name="connsiteX0" fmla="*/ 3293463 w 12828587"/>
              <a:gd name="connsiteY0" fmla="*/ 0 h 10331226"/>
              <a:gd name="connsiteX1" fmla="*/ 12188273 w 12828587"/>
              <a:gd name="connsiteY1" fmla="*/ 0 h 10331226"/>
              <a:gd name="connsiteX2" fmla="*/ 12828587 w 12828587"/>
              <a:gd name="connsiteY2" fmla="*/ 536185 h 10331226"/>
              <a:gd name="connsiteX3" fmla="*/ 12828587 w 12828587"/>
              <a:gd name="connsiteY3" fmla="*/ 10331226 h 10331226"/>
              <a:gd name="connsiteX4" fmla="*/ 0 w 12828587"/>
              <a:gd name="connsiteY4" fmla="*/ 5804875 h 10331226"/>
              <a:gd name="connsiteX5" fmla="*/ 0 w 12828587"/>
              <a:gd name="connsiteY5" fmla="*/ 5803253 h 103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28587" h="10331226">
                <a:moveTo>
                  <a:pt x="3293463" y="0"/>
                </a:moveTo>
                <a:lnTo>
                  <a:pt x="12188273" y="0"/>
                </a:lnTo>
                <a:lnTo>
                  <a:pt x="12828587" y="536185"/>
                </a:lnTo>
                <a:lnTo>
                  <a:pt x="12828587" y="10331226"/>
                </a:lnTo>
                <a:lnTo>
                  <a:pt x="0" y="5804875"/>
                </a:lnTo>
                <a:lnTo>
                  <a:pt x="0" y="580325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pic>
        <p:nvPicPr>
          <p:cNvPr id="3" name="object 22">
            <a:extLst>
              <a:ext uri="{FF2B5EF4-FFF2-40B4-BE49-F238E27FC236}">
                <a16:creationId xmlns:a16="http://schemas.microsoft.com/office/drawing/2014/main" id="{31534B8C-40CD-33D2-937E-C6FC17FA4857}"/>
              </a:ext>
            </a:extLst>
          </p:cNvPr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4049" y="11108706"/>
            <a:ext cx="5342173" cy="142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49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3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 – Editabl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44000" y="7632000"/>
            <a:ext cx="10080001" cy="5664884"/>
          </a:xfrm>
        </p:spPr>
        <p:txBody>
          <a:bodyPr anchor="t">
            <a:spAutoFit/>
          </a:bodyPr>
          <a:lstStyle>
            <a:lvl1pPr algn="l">
              <a:lnSpc>
                <a:spcPct val="84000"/>
              </a:lnSpc>
              <a:defRPr sz="21402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A135D52-358D-E228-4334-1300FE623E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180" y="723408"/>
            <a:ext cx="1934149" cy="2115042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28E04C-36D5-417C-343E-E8771225EE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75513" y="0"/>
            <a:ext cx="12828587" cy="10331226"/>
          </a:xfrm>
          <a:custGeom>
            <a:avLst/>
            <a:gdLst>
              <a:gd name="connsiteX0" fmla="*/ 3293463 w 12828587"/>
              <a:gd name="connsiteY0" fmla="*/ 0 h 10331226"/>
              <a:gd name="connsiteX1" fmla="*/ 12188273 w 12828587"/>
              <a:gd name="connsiteY1" fmla="*/ 0 h 10331226"/>
              <a:gd name="connsiteX2" fmla="*/ 12828587 w 12828587"/>
              <a:gd name="connsiteY2" fmla="*/ 536185 h 10331226"/>
              <a:gd name="connsiteX3" fmla="*/ 12828587 w 12828587"/>
              <a:gd name="connsiteY3" fmla="*/ 10331226 h 10331226"/>
              <a:gd name="connsiteX4" fmla="*/ 0 w 12828587"/>
              <a:gd name="connsiteY4" fmla="*/ 5804875 h 10331226"/>
              <a:gd name="connsiteX5" fmla="*/ 0 w 12828587"/>
              <a:gd name="connsiteY5" fmla="*/ 5803253 h 103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28587" h="10331226">
                <a:moveTo>
                  <a:pt x="3293463" y="0"/>
                </a:moveTo>
                <a:lnTo>
                  <a:pt x="12188273" y="0"/>
                </a:lnTo>
                <a:lnTo>
                  <a:pt x="12828587" y="536185"/>
                </a:lnTo>
                <a:lnTo>
                  <a:pt x="12828587" y="10331226"/>
                </a:lnTo>
                <a:lnTo>
                  <a:pt x="0" y="5804875"/>
                </a:lnTo>
                <a:lnTo>
                  <a:pt x="0" y="580325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pic>
        <p:nvPicPr>
          <p:cNvPr id="4" name="object 22">
            <a:extLst>
              <a:ext uri="{FF2B5EF4-FFF2-40B4-BE49-F238E27FC236}">
                <a16:creationId xmlns:a16="http://schemas.microsoft.com/office/drawing/2014/main" id="{D67DF73A-DD6C-474D-B0CE-9C47BD431F31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4049" y="11108706"/>
            <a:ext cx="5342173" cy="142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36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3" userDrawn="1">
          <p15:clr>
            <a:srgbClr val="FBAE40"/>
          </p15:clr>
        </p15:guide>
        <p15:guide id="2" pos="633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+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phic 9">
            <a:extLst>
              <a:ext uri="{FF2B5EF4-FFF2-40B4-BE49-F238E27FC236}">
                <a16:creationId xmlns:a16="http://schemas.microsoft.com/office/drawing/2014/main" id="{BE8EB73A-79ED-6166-6720-B3F19EC7B666}"/>
              </a:ext>
            </a:extLst>
          </p:cNvPr>
          <p:cNvSpPr/>
          <p:nvPr userDrawn="1"/>
        </p:nvSpPr>
        <p:spPr>
          <a:xfrm>
            <a:off x="11673439" y="5402468"/>
            <a:ext cx="8458369" cy="8003970"/>
          </a:xfrm>
          <a:custGeom>
            <a:avLst/>
            <a:gdLst>
              <a:gd name="connsiteX0" fmla="*/ 707990 w 8458370"/>
              <a:gd name="connsiteY0" fmla="*/ 8003971 h 8003970"/>
              <a:gd name="connsiteX1" fmla="*/ 8458370 w 8458370"/>
              <a:gd name="connsiteY1" fmla="*/ 8003971 h 8003970"/>
              <a:gd name="connsiteX2" fmla="*/ 8458370 w 8458370"/>
              <a:gd name="connsiteY2" fmla="*/ 994779 h 8003970"/>
              <a:gd name="connsiteX3" fmla="*/ 5349628 w 8458370"/>
              <a:gd name="connsiteY3" fmla="*/ 0 h 8003970"/>
              <a:gd name="connsiteX4" fmla="*/ 0 w 8458370"/>
              <a:gd name="connsiteY4" fmla="*/ 5344843 h 8003970"/>
              <a:gd name="connsiteX5" fmla="*/ 707990 w 8458370"/>
              <a:gd name="connsiteY5" fmla="*/ 8003971 h 800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58370" h="8003970">
                <a:moveTo>
                  <a:pt x="707990" y="8003971"/>
                </a:moveTo>
                <a:lnTo>
                  <a:pt x="8458370" y="8003971"/>
                </a:lnTo>
                <a:lnTo>
                  <a:pt x="8458370" y="994779"/>
                </a:lnTo>
                <a:cubicBezTo>
                  <a:pt x="7582236" y="368646"/>
                  <a:pt x="6509042" y="0"/>
                  <a:pt x="5349628" y="0"/>
                </a:cubicBezTo>
                <a:cubicBezTo>
                  <a:pt x="2395096" y="0"/>
                  <a:pt x="0" y="2392954"/>
                  <a:pt x="0" y="5344843"/>
                </a:cubicBezTo>
                <a:cubicBezTo>
                  <a:pt x="0" y="6312930"/>
                  <a:pt x="257613" y="7220833"/>
                  <a:pt x="707990" y="8003971"/>
                </a:cubicBezTo>
              </a:path>
            </a:pathLst>
          </a:custGeom>
          <a:solidFill>
            <a:schemeClr val="accent3"/>
          </a:solidFill>
          <a:ln w="1046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98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4001" y="6465601"/>
            <a:ext cx="9720001" cy="4253024"/>
          </a:xfrm>
        </p:spPr>
        <p:txBody>
          <a:bodyPr anchor="t" anchorCtr="0">
            <a:spAutoFit/>
          </a:bodyPr>
          <a:lstStyle>
            <a:lvl1pPr>
              <a:lnSpc>
                <a:spcPct val="82000"/>
              </a:lnSpc>
              <a:defRPr sz="16402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3609" y="10821475"/>
            <a:ext cx="8640001" cy="496226"/>
          </a:xfrm>
        </p:spPr>
        <p:txBody>
          <a:bodyPr>
            <a:spAutoFit/>
          </a:bodyPr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3300">
                <a:solidFill>
                  <a:schemeClr val="bg1"/>
                </a:solidFill>
              </a:defRPr>
            </a:lvl1pPr>
            <a:lvl2pPr marL="893824" indent="0">
              <a:buNone/>
              <a:defRPr sz="3910">
                <a:solidFill>
                  <a:schemeClr val="tx1">
                    <a:tint val="82000"/>
                  </a:schemeClr>
                </a:solidFill>
              </a:defRPr>
            </a:lvl2pPr>
            <a:lvl3pPr marL="1787650" indent="0">
              <a:buNone/>
              <a:defRPr sz="3518">
                <a:solidFill>
                  <a:schemeClr val="tx1">
                    <a:tint val="82000"/>
                  </a:schemeClr>
                </a:solidFill>
              </a:defRPr>
            </a:lvl3pPr>
            <a:lvl4pPr marL="268147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4pPr>
            <a:lvl5pPr marL="35752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5pPr>
            <a:lvl6pPr marL="446912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6pPr>
            <a:lvl7pPr marL="536294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7pPr>
            <a:lvl8pPr marL="6256773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8pPr>
            <a:lvl9pPr marL="71505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F89FDAB4-B93B-69D7-6E0B-0B12987DC28E}"/>
              </a:ext>
            </a:extLst>
          </p:cNvPr>
          <p:cNvSpPr/>
          <p:nvPr userDrawn="1"/>
        </p:nvSpPr>
        <p:spPr>
          <a:xfrm>
            <a:off x="7748906" y="1048820"/>
            <a:ext cx="4606290" cy="4606290"/>
          </a:xfrm>
          <a:custGeom>
            <a:avLst/>
            <a:gdLst/>
            <a:ahLst/>
            <a:cxnLst/>
            <a:rect l="l" t="t" r="r" b="b"/>
            <a:pathLst>
              <a:path w="4606290" h="4606290">
                <a:moveTo>
                  <a:pt x="2303071" y="0"/>
                </a:moveTo>
                <a:lnTo>
                  <a:pt x="2254886" y="494"/>
                </a:lnTo>
                <a:lnTo>
                  <a:pt x="2206943" y="1969"/>
                </a:lnTo>
                <a:lnTo>
                  <a:pt x="2159250" y="4417"/>
                </a:lnTo>
                <a:lnTo>
                  <a:pt x="2111818" y="7827"/>
                </a:lnTo>
                <a:lnTo>
                  <a:pt x="2064656" y="12190"/>
                </a:lnTo>
                <a:lnTo>
                  <a:pt x="2017773" y="17497"/>
                </a:lnTo>
                <a:lnTo>
                  <a:pt x="1971180" y="23737"/>
                </a:lnTo>
                <a:lnTo>
                  <a:pt x="1924885" y="30901"/>
                </a:lnTo>
                <a:lnTo>
                  <a:pt x="1878899" y="38979"/>
                </a:lnTo>
                <a:lnTo>
                  <a:pt x="1833231" y="47962"/>
                </a:lnTo>
                <a:lnTo>
                  <a:pt x="1787891" y="57840"/>
                </a:lnTo>
                <a:lnTo>
                  <a:pt x="1742888" y="68604"/>
                </a:lnTo>
                <a:lnTo>
                  <a:pt x="1698232" y="80243"/>
                </a:lnTo>
                <a:lnTo>
                  <a:pt x="1653932" y="92749"/>
                </a:lnTo>
                <a:lnTo>
                  <a:pt x="1609999" y="106111"/>
                </a:lnTo>
                <a:lnTo>
                  <a:pt x="1566441" y="120321"/>
                </a:lnTo>
                <a:lnTo>
                  <a:pt x="1523269" y="135368"/>
                </a:lnTo>
                <a:lnTo>
                  <a:pt x="1480492" y="151243"/>
                </a:lnTo>
                <a:lnTo>
                  <a:pt x="1438120" y="167935"/>
                </a:lnTo>
                <a:lnTo>
                  <a:pt x="1396161" y="185437"/>
                </a:lnTo>
                <a:lnTo>
                  <a:pt x="1354627" y="203737"/>
                </a:lnTo>
                <a:lnTo>
                  <a:pt x="1313526" y="222827"/>
                </a:lnTo>
                <a:lnTo>
                  <a:pt x="1272869" y="242697"/>
                </a:lnTo>
                <a:lnTo>
                  <a:pt x="1232664" y="263336"/>
                </a:lnTo>
                <a:lnTo>
                  <a:pt x="1192921" y="284736"/>
                </a:lnTo>
                <a:lnTo>
                  <a:pt x="1153650" y="306887"/>
                </a:lnTo>
                <a:lnTo>
                  <a:pt x="1114861" y="329780"/>
                </a:lnTo>
                <a:lnTo>
                  <a:pt x="1076563" y="353404"/>
                </a:lnTo>
                <a:lnTo>
                  <a:pt x="1038766" y="377749"/>
                </a:lnTo>
                <a:lnTo>
                  <a:pt x="1001480" y="402808"/>
                </a:lnTo>
                <a:lnTo>
                  <a:pt x="964713" y="428569"/>
                </a:lnTo>
                <a:lnTo>
                  <a:pt x="928476" y="455023"/>
                </a:lnTo>
                <a:lnTo>
                  <a:pt x="892779" y="482161"/>
                </a:lnTo>
                <a:lnTo>
                  <a:pt x="857630" y="509972"/>
                </a:lnTo>
                <a:lnTo>
                  <a:pt x="823040" y="538448"/>
                </a:lnTo>
                <a:lnTo>
                  <a:pt x="789018" y="567579"/>
                </a:lnTo>
                <a:lnTo>
                  <a:pt x="755573" y="597355"/>
                </a:lnTo>
                <a:lnTo>
                  <a:pt x="722717" y="627766"/>
                </a:lnTo>
                <a:lnTo>
                  <a:pt x="690457" y="658803"/>
                </a:lnTo>
                <a:lnTo>
                  <a:pt x="658803" y="690457"/>
                </a:lnTo>
                <a:lnTo>
                  <a:pt x="627766" y="722717"/>
                </a:lnTo>
                <a:lnTo>
                  <a:pt x="597355" y="755573"/>
                </a:lnTo>
                <a:lnTo>
                  <a:pt x="567579" y="789018"/>
                </a:lnTo>
                <a:lnTo>
                  <a:pt x="538448" y="823040"/>
                </a:lnTo>
                <a:lnTo>
                  <a:pt x="509972" y="857630"/>
                </a:lnTo>
                <a:lnTo>
                  <a:pt x="482161" y="892779"/>
                </a:lnTo>
                <a:lnTo>
                  <a:pt x="455023" y="928476"/>
                </a:lnTo>
                <a:lnTo>
                  <a:pt x="428569" y="964713"/>
                </a:lnTo>
                <a:lnTo>
                  <a:pt x="402808" y="1001480"/>
                </a:lnTo>
                <a:lnTo>
                  <a:pt x="377749" y="1038766"/>
                </a:lnTo>
                <a:lnTo>
                  <a:pt x="353404" y="1076563"/>
                </a:lnTo>
                <a:lnTo>
                  <a:pt x="329780" y="1114861"/>
                </a:lnTo>
                <a:lnTo>
                  <a:pt x="306887" y="1153650"/>
                </a:lnTo>
                <a:lnTo>
                  <a:pt x="284736" y="1192921"/>
                </a:lnTo>
                <a:lnTo>
                  <a:pt x="263336" y="1232664"/>
                </a:lnTo>
                <a:lnTo>
                  <a:pt x="242697" y="1272869"/>
                </a:lnTo>
                <a:lnTo>
                  <a:pt x="222827" y="1313526"/>
                </a:lnTo>
                <a:lnTo>
                  <a:pt x="203737" y="1354627"/>
                </a:lnTo>
                <a:lnTo>
                  <a:pt x="185437" y="1396161"/>
                </a:lnTo>
                <a:lnTo>
                  <a:pt x="167935" y="1438120"/>
                </a:lnTo>
                <a:lnTo>
                  <a:pt x="151243" y="1480492"/>
                </a:lnTo>
                <a:lnTo>
                  <a:pt x="135368" y="1523269"/>
                </a:lnTo>
                <a:lnTo>
                  <a:pt x="120321" y="1566441"/>
                </a:lnTo>
                <a:lnTo>
                  <a:pt x="106111" y="1609999"/>
                </a:lnTo>
                <a:lnTo>
                  <a:pt x="92749" y="1653932"/>
                </a:lnTo>
                <a:lnTo>
                  <a:pt x="80243" y="1698232"/>
                </a:lnTo>
                <a:lnTo>
                  <a:pt x="68604" y="1742888"/>
                </a:lnTo>
                <a:lnTo>
                  <a:pt x="57840" y="1787891"/>
                </a:lnTo>
                <a:lnTo>
                  <a:pt x="47962" y="1833231"/>
                </a:lnTo>
                <a:lnTo>
                  <a:pt x="38979" y="1878899"/>
                </a:lnTo>
                <a:lnTo>
                  <a:pt x="30901" y="1924885"/>
                </a:lnTo>
                <a:lnTo>
                  <a:pt x="23737" y="1971180"/>
                </a:lnTo>
                <a:lnTo>
                  <a:pt x="17497" y="2017773"/>
                </a:lnTo>
                <a:lnTo>
                  <a:pt x="12190" y="2064656"/>
                </a:lnTo>
                <a:lnTo>
                  <a:pt x="7827" y="2111818"/>
                </a:lnTo>
                <a:lnTo>
                  <a:pt x="4417" y="2159250"/>
                </a:lnTo>
                <a:lnTo>
                  <a:pt x="1969" y="2206943"/>
                </a:lnTo>
                <a:lnTo>
                  <a:pt x="494" y="2254886"/>
                </a:lnTo>
                <a:lnTo>
                  <a:pt x="0" y="2303071"/>
                </a:lnTo>
                <a:lnTo>
                  <a:pt x="494" y="2351255"/>
                </a:lnTo>
                <a:lnTo>
                  <a:pt x="1969" y="2399199"/>
                </a:lnTo>
                <a:lnTo>
                  <a:pt x="4417" y="2446891"/>
                </a:lnTo>
                <a:lnTo>
                  <a:pt x="7827" y="2494324"/>
                </a:lnTo>
                <a:lnTo>
                  <a:pt x="12190" y="2541486"/>
                </a:lnTo>
                <a:lnTo>
                  <a:pt x="17497" y="2588369"/>
                </a:lnTo>
                <a:lnTo>
                  <a:pt x="23737" y="2634962"/>
                </a:lnTo>
                <a:lnTo>
                  <a:pt x="30901" y="2681257"/>
                </a:lnTo>
                <a:lnTo>
                  <a:pt x="38979" y="2727243"/>
                </a:lnTo>
                <a:lnTo>
                  <a:pt x="47962" y="2772911"/>
                </a:lnTo>
                <a:lnTo>
                  <a:pt x="57840" y="2818251"/>
                </a:lnTo>
                <a:lnTo>
                  <a:pt x="68604" y="2863254"/>
                </a:lnTo>
                <a:lnTo>
                  <a:pt x="80243" y="2907910"/>
                </a:lnTo>
                <a:lnTo>
                  <a:pt x="92749" y="2952209"/>
                </a:lnTo>
                <a:lnTo>
                  <a:pt x="106111" y="2996143"/>
                </a:lnTo>
                <a:lnTo>
                  <a:pt x="120321" y="3039700"/>
                </a:lnTo>
                <a:lnTo>
                  <a:pt x="135368" y="3082872"/>
                </a:lnTo>
                <a:lnTo>
                  <a:pt x="151243" y="3125649"/>
                </a:lnTo>
                <a:lnTo>
                  <a:pt x="167935" y="3168022"/>
                </a:lnTo>
                <a:lnTo>
                  <a:pt x="185437" y="3209980"/>
                </a:lnTo>
                <a:lnTo>
                  <a:pt x="203737" y="3251514"/>
                </a:lnTo>
                <a:lnTo>
                  <a:pt x="222827" y="3292615"/>
                </a:lnTo>
                <a:lnTo>
                  <a:pt x="242697" y="3333273"/>
                </a:lnTo>
                <a:lnTo>
                  <a:pt x="263336" y="3373478"/>
                </a:lnTo>
                <a:lnTo>
                  <a:pt x="284736" y="3413220"/>
                </a:lnTo>
                <a:lnTo>
                  <a:pt x="306887" y="3452491"/>
                </a:lnTo>
                <a:lnTo>
                  <a:pt x="329780" y="3491280"/>
                </a:lnTo>
                <a:lnTo>
                  <a:pt x="353404" y="3529578"/>
                </a:lnTo>
                <a:lnTo>
                  <a:pt x="377749" y="3567375"/>
                </a:lnTo>
                <a:lnTo>
                  <a:pt x="402808" y="3604662"/>
                </a:lnTo>
                <a:lnTo>
                  <a:pt x="428569" y="3641428"/>
                </a:lnTo>
                <a:lnTo>
                  <a:pt x="455023" y="3677665"/>
                </a:lnTo>
                <a:lnTo>
                  <a:pt x="482161" y="3713363"/>
                </a:lnTo>
                <a:lnTo>
                  <a:pt x="509972" y="3748511"/>
                </a:lnTo>
                <a:lnTo>
                  <a:pt x="538448" y="3783102"/>
                </a:lnTo>
                <a:lnTo>
                  <a:pt x="567579" y="3817124"/>
                </a:lnTo>
                <a:lnTo>
                  <a:pt x="597355" y="3850568"/>
                </a:lnTo>
                <a:lnTo>
                  <a:pt x="627766" y="3883425"/>
                </a:lnTo>
                <a:lnTo>
                  <a:pt x="658803" y="3915685"/>
                </a:lnTo>
                <a:lnTo>
                  <a:pt x="690457" y="3947338"/>
                </a:lnTo>
                <a:lnTo>
                  <a:pt x="722717" y="3978375"/>
                </a:lnTo>
                <a:lnTo>
                  <a:pt x="755573" y="4008786"/>
                </a:lnTo>
                <a:lnTo>
                  <a:pt x="789018" y="4038562"/>
                </a:lnTo>
                <a:lnTo>
                  <a:pt x="823040" y="4067693"/>
                </a:lnTo>
                <a:lnTo>
                  <a:pt x="857630" y="4096169"/>
                </a:lnTo>
                <a:lnTo>
                  <a:pt x="892779" y="4123981"/>
                </a:lnTo>
                <a:lnTo>
                  <a:pt x="928476" y="4151118"/>
                </a:lnTo>
                <a:lnTo>
                  <a:pt x="964713" y="4177573"/>
                </a:lnTo>
                <a:lnTo>
                  <a:pt x="1001480" y="4203334"/>
                </a:lnTo>
                <a:lnTo>
                  <a:pt x="1038766" y="4228392"/>
                </a:lnTo>
                <a:lnTo>
                  <a:pt x="1076563" y="4252738"/>
                </a:lnTo>
                <a:lnTo>
                  <a:pt x="1114861" y="4276362"/>
                </a:lnTo>
                <a:lnTo>
                  <a:pt x="1153650" y="4299254"/>
                </a:lnTo>
                <a:lnTo>
                  <a:pt x="1192921" y="4321405"/>
                </a:lnTo>
                <a:lnTo>
                  <a:pt x="1232664" y="4342805"/>
                </a:lnTo>
                <a:lnTo>
                  <a:pt x="1272869" y="4363445"/>
                </a:lnTo>
                <a:lnTo>
                  <a:pt x="1313526" y="4383314"/>
                </a:lnTo>
                <a:lnTo>
                  <a:pt x="1354627" y="4402404"/>
                </a:lnTo>
                <a:lnTo>
                  <a:pt x="1396161" y="4420705"/>
                </a:lnTo>
                <a:lnTo>
                  <a:pt x="1438120" y="4438206"/>
                </a:lnTo>
                <a:lnTo>
                  <a:pt x="1480492" y="4454899"/>
                </a:lnTo>
                <a:lnTo>
                  <a:pt x="1523269" y="4470774"/>
                </a:lnTo>
                <a:lnTo>
                  <a:pt x="1566441" y="4485821"/>
                </a:lnTo>
                <a:lnTo>
                  <a:pt x="1609999" y="4500030"/>
                </a:lnTo>
                <a:lnTo>
                  <a:pt x="1653932" y="4513393"/>
                </a:lnTo>
                <a:lnTo>
                  <a:pt x="1698232" y="4525898"/>
                </a:lnTo>
                <a:lnTo>
                  <a:pt x="1742888" y="4537538"/>
                </a:lnTo>
                <a:lnTo>
                  <a:pt x="1787891" y="4548302"/>
                </a:lnTo>
                <a:lnTo>
                  <a:pt x="1833231" y="4558180"/>
                </a:lnTo>
                <a:lnTo>
                  <a:pt x="1878899" y="4567163"/>
                </a:lnTo>
                <a:lnTo>
                  <a:pt x="1924885" y="4575241"/>
                </a:lnTo>
                <a:lnTo>
                  <a:pt x="1971180" y="4582405"/>
                </a:lnTo>
                <a:lnTo>
                  <a:pt x="2017773" y="4588645"/>
                </a:lnTo>
                <a:lnTo>
                  <a:pt x="2064656" y="4593951"/>
                </a:lnTo>
                <a:lnTo>
                  <a:pt x="2111818" y="4598314"/>
                </a:lnTo>
                <a:lnTo>
                  <a:pt x="2159250" y="4601724"/>
                </a:lnTo>
                <a:lnTo>
                  <a:pt x="2206943" y="4604172"/>
                </a:lnTo>
                <a:lnTo>
                  <a:pt x="2254886" y="4605648"/>
                </a:lnTo>
                <a:lnTo>
                  <a:pt x="2303071" y="4606142"/>
                </a:lnTo>
                <a:lnTo>
                  <a:pt x="2351255" y="4605648"/>
                </a:lnTo>
                <a:lnTo>
                  <a:pt x="2399199" y="4604172"/>
                </a:lnTo>
                <a:lnTo>
                  <a:pt x="2446891" y="4601724"/>
                </a:lnTo>
                <a:lnTo>
                  <a:pt x="2494324" y="4598314"/>
                </a:lnTo>
                <a:lnTo>
                  <a:pt x="2541486" y="4593951"/>
                </a:lnTo>
                <a:lnTo>
                  <a:pt x="2588369" y="4588645"/>
                </a:lnTo>
                <a:lnTo>
                  <a:pt x="2634962" y="4582405"/>
                </a:lnTo>
                <a:lnTo>
                  <a:pt x="2681257" y="4575241"/>
                </a:lnTo>
                <a:lnTo>
                  <a:pt x="2727243" y="4567163"/>
                </a:lnTo>
                <a:lnTo>
                  <a:pt x="2772911" y="4558180"/>
                </a:lnTo>
                <a:lnTo>
                  <a:pt x="2818251" y="4548302"/>
                </a:lnTo>
                <a:lnTo>
                  <a:pt x="2863254" y="4537538"/>
                </a:lnTo>
                <a:lnTo>
                  <a:pt x="2907910" y="4525898"/>
                </a:lnTo>
                <a:lnTo>
                  <a:pt x="2952209" y="4513393"/>
                </a:lnTo>
                <a:lnTo>
                  <a:pt x="2996143" y="4500030"/>
                </a:lnTo>
                <a:lnTo>
                  <a:pt x="3039700" y="4485821"/>
                </a:lnTo>
                <a:lnTo>
                  <a:pt x="3082872" y="4470774"/>
                </a:lnTo>
                <a:lnTo>
                  <a:pt x="3125649" y="4454899"/>
                </a:lnTo>
                <a:lnTo>
                  <a:pt x="3168022" y="4438206"/>
                </a:lnTo>
                <a:lnTo>
                  <a:pt x="3209980" y="4420705"/>
                </a:lnTo>
                <a:lnTo>
                  <a:pt x="3251514" y="4402404"/>
                </a:lnTo>
                <a:lnTo>
                  <a:pt x="3292615" y="4383314"/>
                </a:lnTo>
                <a:lnTo>
                  <a:pt x="3333273" y="4363445"/>
                </a:lnTo>
                <a:lnTo>
                  <a:pt x="3373478" y="4342805"/>
                </a:lnTo>
                <a:lnTo>
                  <a:pt x="3413220" y="4321405"/>
                </a:lnTo>
                <a:lnTo>
                  <a:pt x="3452491" y="4299254"/>
                </a:lnTo>
                <a:lnTo>
                  <a:pt x="3491280" y="4276362"/>
                </a:lnTo>
                <a:lnTo>
                  <a:pt x="3529578" y="4252738"/>
                </a:lnTo>
                <a:lnTo>
                  <a:pt x="3567375" y="4228392"/>
                </a:lnTo>
                <a:lnTo>
                  <a:pt x="3604662" y="4203334"/>
                </a:lnTo>
                <a:lnTo>
                  <a:pt x="3641428" y="4177573"/>
                </a:lnTo>
                <a:lnTo>
                  <a:pt x="3677665" y="4151118"/>
                </a:lnTo>
                <a:lnTo>
                  <a:pt x="3713363" y="4123981"/>
                </a:lnTo>
                <a:lnTo>
                  <a:pt x="3748511" y="4096169"/>
                </a:lnTo>
                <a:lnTo>
                  <a:pt x="3783102" y="4067693"/>
                </a:lnTo>
                <a:lnTo>
                  <a:pt x="3817124" y="4038562"/>
                </a:lnTo>
                <a:lnTo>
                  <a:pt x="3850568" y="4008786"/>
                </a:lnTo>
                <a:lnTo>
                  <a:pt x="3883425" y="3978375"/>
                </a:lnTo>
                <a:lnTo>
                  <a:pt x="3915685" y="3947338"/>
                </a:lnTo>
                <a:lnTo>
                  <a:pt x="3947338" y="3915685"/>
                </a:lnTo>
                <a:lnTo>
                  <a:pt x="3978375" y="3883425"/>
                </a:lnTo>
                <a:lnTo>
                  <a:pt x="4008786" y="3850568"/>
                </a:lnTo>
                <a:lnTo>
                  <a:pt x="4038562" y="3817124"/>
                </a:lnTo>
                <a:lnTo>
                  <a:pt x="4067693" y="3783102"/>
                </a:lnTo>
                <a:lnTo>
                  <a:pt x="4096169" y="3748511"/>
                </a:lnTo>
                <a:lnTo>
                  <a:pt x="4123981" y="3713363"/>
                </a:lnTo>
                <a:lnTo>
                  <a:pt x="4151118" y="3677665"/>
                </a:lnTo>
                <a:lnTo>
                  <a:pt x="4177573" y="3641428"/>
                </a:lnTo>
                <a:lnTo>
                  <a:pt x="4203334" y="3604662"/>
                </a:lnTo>
                <a:lnTo>
                  <a:pt x="4228392" y="3567375"/>
                </a:lnTo>
                <a:lnTo>
                  <a:pt x="4252738" y="3529578"/>
                </a:lnTo>
                <a:lnTo>
                  <a:pt x="4276362" y="3491280"/>
                </a:lnTo>
                <a:lnTo>
                  <a:pt x="4299254" y="3452491"/>
                </a:lnTo>
                <a:lnTo>
                  <a:pt x="4321405" y="3413220"/>
                </a:lnTo>
                <a:lnTo>
                  <a:pt x="4342805" y="3373478"/>
                </a:lnTo>
                <a:lnTo>
                  <a:pt x="4363445" y="3333273"/>
                </a:lnTo>
                <a:lnTo>
                  <a:pt x="4383314" y="3292615"/>
                </a:lnTo>
                <a:lnTo>
                  <a:pt x="4402404" y="3251514"/>
                </a:lnTo>
                <a:lnTo>
                  <a:pt x="4420705" y="3209980"/>
                </a:lnTo>
                <a:lnTo>
                  <a:pt x="4438206" y="3168022"/>
                </a:lnTo>
                <a:lnTo>
                  <a:pt x="4454899" y="3125649"/>
                </a:lnTo>
                <a:lnTo>
                  <a:pt x="4470774" y="3082872"/>
                </a:lnTo>
                <a:lnTo>
                  <a:pt x="4485821" y="3039700"/>
                </a:lnTo>
                <a:lnTo>
                  <a:pt x="4500030" y="2996143"/>
                </a:lnTo>
                <a:lnTo>
                  <a:pt x="4513393" y="2952209"/>
                </a:lnTo>
                <a:lnTo>
                  <a:pt x="4525898" y="2907910"/>
                </a:lnTo>
                <a:lnTo>
                  <a:pt x="4537538" y="2863254"/>
                </a:lnTo>
                <a:lnTo>
                  <a:pt x="4548302" y="2818251"/>
                </a:lnTo>
                <a:lnTo>
                  <a:pt x="4558180" y="2772911"/>
                </a:lnTo>
                <a:lnTo>
                  <a:pt x="4567163" y="2727243"/>
                </a:lnTo>
                <a:lnTo>
                  <a:pt x="4575241" y="2681257"/>
                </a:lnTo>
                <a:lnTo>
                  <a:pt x="4582405" y="2634962"/>
                </a:lnTo>
                <a:lnTo>
                  <a:pt x="4588645" y="2588369"/>
                </a:lnTo>
                <a:lnTo>
                  <a:pt x="4593951" y="2541486"/>
                </a:lnTo>
                <a:lnTo>
                  <a:pt x="4598314" y="2494324"/>
                </a:lnTo>
                <a:lnTo>
                  <a:pt x="4601724" y="2446891"/>
                </a:lnTo>
                <a:lnTo>
                  <a:pt x="4604172" y="2399199"/>
                </a:lnTo>
                <a:lnTo>
                  <a:pt x="4605648" y="2351255"/>
                </a:lnTo>
                <a:lnTo>
                  <a:pt x="4606142" y="2303071"/>
                </a:lnTo>
                <a:lnTo>
                  <a:pt x="4605648" y="2254886"/>
                </a:lnTo>
                <a:lnTo>
                  <a:pt x="4604172" y="2206943"/>
                </a:lnTo>
                <a:lnTo>
                  <a:pt x="4601724" y="2159250"/>
                </a:lnTo>
                <a:lnTo>
                  <a:pt x="4598314" y="2111818"/>
                </a:lnTo>
                <a:lnTo>
                  <a:pt x="4593951" y="2064656"/>
                </a:lnTo>
                <a:lnTo>
                  <a:pt x="4588645" y="2017773"/>
                </a:lnTo>
                <a:lnTo>
                  <a:pt x="4582405" y="1971180"/>
                </a:lnTo>
                <a:lnTo>
                  <a:pt x="4575241" y="1924885"/>
                </a:lnTo>
                <a:lnTo>
                  <a:pt x="4567163" y="1878899"/>
                </a:lnTo>
                <a:lnTo>
                  <a:pt x="4558180" y="1833231"/>
                </a:lnTo>
                <a:lnTo>
                  <a:pt x="4548302" y="1787891"/>
                </a:lnTo>
                <a:lnTo>
                  <a:pt x="4537538" y="1742888"/>
                </a:lnTo>
                <a:lnTo>
                  <a:pt x="4525898" y="1698232"/>
                </a:lnTo>
                <a:lnTo>
                  <a:pt x="4513393" y="1653932"/>
                </a:lnTo>
                <a:lnTo>
                  <a:pt x="4500030" y="1609999"/>
                </a:lnTo>
                <a:lnTo>
                  <a:pt x="4485821" y="1566441"/>
                </a:lnTo>
                <a:lnTo>
                  <a:pt x="4470774" y="1523269"/>
                </a:lnTo>
                <a:lnTo>
                  <a:pt x="4454899" y="1480492"/>
                </a:lnTo>
                <a:lnTo>
                  <a:pt x="4438206" y="1438120"/>
                </a:lnTo>
                <a:lnTo>
                  <a:pt x="4420705" y="1396161"/>
                </a:lnTo>
                <a:lnTo>
                  <a:pt x="4402404" y="1354627"/>
                </a:lnTo>
                <a:lnTo>
                  <a:pt x="4383314" y="1313526"/>
                </a:lnTo>
                <a:lnTo>
                  <a:pt x="4363445" y="1272869"/>
                </a:lnTo>
                <a:lnTo>
                  <a:pt x="4342805" y="1232664"/>
                </a:lnTo>
                <a:lnTo>
                  <a:pt x="4321405" y="1192921"/>
                </a:lnTo>
                <a:lnTo>
                  <a:pt x="4299254" y="1153650"/>
                </a:lnTo>
                <a:lnTo>
                  <a:pt x="4276362" y="1114861"/>
                </a:lnTo>
                <a:lnTo>
                  <a:pt x="4252738" y="1076563"/>
                </a:lnTo>
                <a:lnTo>
                  <a:pt x="4228392" y="1038766"/>
                </a:lnTo>
                <a:lnTo>
                  <a:pt x="4203334" y="1001480"/>
                </a:lnTo>
                <a:lnTo>
                  <a:pt x="4177573" y="964713"/>
                </a:lnTo>
                <a:lnTo>
                  <a:pt x="4151118" y="928476"/>
                </a:lnTo>
                <a:lnTo>
                  <a:pt x="4123981" y="892779"/>
                </a:lnTo>
                <a:lnTo>
                  <a:pt x="4096169" y="857630"/>
                </a:lnTo>
                <a:lnTo>
                  <a:pt x="4067693" y="823040"/>
                </a:lnTo>
                <a:lnTo>
                  <a:pt x="4038562" y="789018"/>
                </a:lnTo>
                <a:lnTo>
                  <a:pt x="4008786" y="755573"/>
                </a:lnTo>
                <a:lnTo>
                  <a:pt x="3978375" y="722717"/>
                </a:lnTo>
                <a:lnTo>
                  <a:pt x="3947338" y="690457"/>
                </a:lnTo>
                <a:lnTo>
                  <a:pt x="3915685" y="658803"/>
                </a:lnTo>
                <a:lnTo>
                  <a:pt x="3883425" y="627766"/>
                </a:lnTo>
                <a:lnTo>
                  <a:pt x="3850568" y="597355"/>
                </a:lnTo>
                <a:lnTo>
                  <a:pt x="3817124" y="567579"/>
                </a:lnTo>
                <a:lnTo>
                  <a:pt x="3783102" y="538448"/>
                </a:lnTo>
                <a:lnTo>
                  <a:pt x="3748511" y="509972"/>
                </a:lnTo>
                <a:lnTo>
                  <a:pt x="3713363" y="482161"/>
                </a:lnTo>
                <a:lnTo>
                  <a:pt x="3677665" y="455023"/>
                </a:lnTo>
                <a:lnTo>
                  <a:pt x="3641428" y="428569"/>
                </a:lnTo>
                <a:lnTo>
                  <a:pt x="3604662" y="402808"/>
                </a:lnTo>
                <a:lnTo>
                  <a:pt x="3567375" y="377749"/>
                </a:lnTo>
                <a:lnTo>
                  <a:pt x="3529578" y="353404"/>
                </a:lnTo>
                <a:lnTo>
                  <a:pt x="3491280" y="329780"/>
                </a:lnTo>
                <a:lnTo>
                  <a:pt x="3452491" y="306887"/>
                </a:lnTo>
                <a:lnTo>
                  <a:pt x="3413220" y="284736"/>
                </a:lnTo>
                <a:lnTo>
                  <a:pt x="3373478" y="263336"/>
                </a:lnTo>
                <a:lnTo>
                  <a:pt x="3333273" y="242697"/>
                </a:lnTo>
                <a:lnTo>
                  <a:pt x="3292615" y="222827"/>
                </a:lnTo>
                <a:lnTo>
                  <a:pt x="3251514" y="203737"/>
                </a:lnTo>
                <a:lnTo>
                  <a:pt x="3209980" y="185437"/>
                </a:lnTo>
                <a:lnTo>
                  <a:pt x="3168022" y="167935"/>
                </a:lnTo>
                <a:lnTo>
                  <a:pt x="3125649" y="151243"/>
                </a:lnTo>
                <a:lnTo>
                  <a:pt x="3082872" y="135368"/>
                </a:lnTo>
                <a:lnTo>
                  <a:pt x="3039700" y="120321"/>
                </a:lnTo>
                <a:lnTo>
                  <a:pt x="2996143" y="106111"/>
                </a:lnTo>
                <a:lnTo>
                  <a:pt x="2952209" y="92749"/>
                </a:lnTo>
                <a:lnTo>
                  <a:pt x="2907910" y="80243"/>
                </a:lnTo>
                <a:lnTo>
                  <a:pt x="2863254" y="68604"/>
                </a:lnTo>
                <a:lnTo>
                  <a:pt x="2818251" y="57840"/>
                </a:lnTo>
                <a:lnTo>
                  <a:pt x="2772911" y="47962"/>
                </a:lnTo>
                <a:lnTo>
                  <a:pt x="2727243" y="38979"/>
                </a:lnTo>
                <a:lnTo>
                  <a:pt x="2681257" y="30901"/>
                </a:lnTo>
                <a:lnTo>
                  <a:pt x="2634962" y="23737"/>
                </a:lnTo>
                <a:lnTo>
                  <a:pt x="2588369" y="17497"/>
                </a:lnTo>
                <a:lnTo>
                  <a:pt x="2541486" y="12190"/>
                </a:lnTo>
                <a:lnTo>
                  <a:pt x="2494324" y="7827"/>
                </a:lnTo>
                <a:lnTo>
                  <a:pt x="2446891" y="4417"/>
                </a:lnTo>
                <a:lnTo>
                  <a:pt x="2399199" y="1969"/>
                </a:lnTo>
                <a:lnTo>
                  <a:pt x="2351255" y="494"/>
                </a:lnTo>
                <a:lnTo>
                  <a:pt x="2303071" y="0"/>
                </a:lnTo>
                <a:close/>
              </a:path>
            </a:pathLst>
          </a:custGeom>
          <a:solidFill>
            <a:srgbClr val="29211A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98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22F5E4F-4EC0-EF56-BCBE-BE86743BEF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1916" y="0"/>
            <a:ext cx="8669892" cy="9404108"/>
          </a:xfrm>
          <a:custGeom>
            <a:avLst/>
            <a:gdLst>
              <a:gd name="connsiteX0" fmla="*/ 1819604 w 8669892"/>
              <a:gd name="connsiteY0" fmla="*/ 0 h 9404108"/>
              <a:gd name="connsiteX1" fmla="*/ 8669892 w 8669892"/>
              <a:gd name="connsiteY1" fmla="*/ 0 h 9404108"/>
              <a:gd name="connsiteX2" fmla="*/ 8669892 w 8669892"/>
              <a:gd name="connsiteY2" fmla="*/ 8274722 h 9404108"/>
              <a:gd name="connsiteX3" fmla="*/ 8664380 w 8669892"/>
              <a:gd name="connsiteY3" fmla="*/ 8279083 h 9404108"/>
              <a:gd name="connsiteX4" fmla="*/ 8581088 w 8669892"/>
              <a:gd name="connsiteY4" fmla="*/ 8342401 h 9404108"/>
              <a:gd name="connsiteX5" fmla="*/ 8496536 w 8669892"/>
              <a:gd name="connsiteY5" fmla="*/ 8404129 h 9404108"/>
              <a:gd name="connsiteX6" fmla="*/ 8410748 w 8669892"/>
              <a:gd name="connsiteY6" fmla="*/ 8464237 h 9404108"/>
              <a:gd name="connsiteX7" fmla="*/ 8323748 w 8669892"/>
              <a:gd name="connsiteY7" fmla="*/ 8522705 h 9404108"/>
              <a:gd name="connsiteX8" fmla="*/ 8235556 w 8669892"/>
              <a:gd name="connsiteY8" fmla="*/ 8579511 h 9404108"/>
              <a:gd name="connsiteX9" fmla="*/ 8146196 w 8669892"/>
              <a:gd name="connsiteY9" fmla="*/ 8634633 h 9404108"/>
              <a:gd name="connsiteX10" fmla="*/ 8055688 w 8669892"/>
              <a:gd name="connsiteY10" fmla="*/ 8688047 h 9404108"/>
              <a:gd name="connsiteX11" fmla="*/ 7964056 w 8669892"/>
              <a:gd name="connsiteY11" fmla="*/ 8739732 h 9404108"/>
              <a:gd name="connsiteX12" fmla="*/ 7871328 w 8669892"/>
              <a:gd name="connsiteY12" fmla="*/ 8789664 h 9404108"/>
              <a:gd name="connsiteX13" fmla="*/ 7777516 w 8669892"/>
              <a:gd name="connsiteY13" fmla="*/ 8837823 h 9404108"/>
              <a:gd name="connsiteX14" fmla="*/ 7682652 w 8669892"/>
              <a:gd name="connsiteY14" fmla="*/ 8884184 h 9404108"/>
              <a:gd name="connsiteX15" fmla="*/ 7586748 w 8669892"/>
              <a:gd name="connsiteY15" fmla="*/ 8928726 h 9404108"/>
              <a:gd name="connsiteX16" fmla="*/ 7489840 w 8669892"/>
              <a:gd name="connsiteY16" fmla="*/ 8971428 h 9404108"/>
              <a:gd name="connsiteX17" fmla="*/ 7391936 w 8669892"/>
              <a:gd name="connsiteY17" fmla="*/ 9012263 h 9404108"/>
              <a:gd name="connsiteX18" fmla="*/ 7293068 w 8669892"/>
              <a:gd name="connsiteY18" fmla="*/ 9051213 h 9404108"/>
              <a:gd name="connsiteX19" fmla="*/ 7193256 w 8669892"/>
              <a:gd name="connsiteY19" fmla="*/ 9088254 h 9404108"/>
              <a:gd name="connsiteX20" fmla="*/ 7092524 w 8669892"/>
              <a:gd name="connsiteY20" fmla="*/ 9123363 h 9404108"/>
              <a:gd name="connsiteX21" fmla="*/ 6990892 w 8669892"/>
              <a:gd name="connsiteY21" fmla="*/ 9156517 h 9404108"/>
              <a:gd name="connsiteX22" fmla="*/ 6888380 w 8669892"/>
              <a:gd name="connsiteY22" fmla="*/ 9187697 h 9404108"/>
              <a:gd name="connsiteX23" fmla="*/ 6785020 w 8669892"/>
              <a:gd name="connsiteY23" fmla="*/ 9216875 h 9404108"/>
              <a:gd name="connsiteX24" fmla="*/ 6680824 w 8669892"/>
              <a:gd name="connsiteY24" fmla="*/ 9244034 h 9404108"/>
              <a:gd name="connsiteX25" fmla="*/ 6575816 w 8669892"/>
              <a:gd name="connsiteY25" fmla="*/ 9269150 h 9404108"/>
              <a:gd name="connsiteX26" fmla="*/ 6470028 w 8669892"/>
              <a:gd name="connsiteY26" fmla="*/ 9292198 h 9404108"/>
              <a:gd name="connsiteX27" fmla="*/ 6363468 w 8669892"/>
              <a:gd name="connsiteY27" fmla="*/ 9313158 h 9404108"/>
              <a:gd name="connsiteX28" fmla="*/ 6256172 w 8669892"/>
              <a:gd name="connsiteY28" fmla="*/ 9332006 h 9404108"/>
              <a:gd name="connsiteX29" fmla="*/ 6148152 w 8669892"/>
              <a:gd name="connsiteY29" fmla="*/ 9348722 h 9404108"/>
              <a:gd name="connsiteX30" fmla="*/ 6039436 w 8669892"/>
              <a:gd name="connsiteY30" fmla="*/ 9363282 h 9404108"/>
              <a:gd name="connsiteX31" fmla="*/ 5930044 w 8669892"/>
              <a:gd name="connsiteY31" fmla="*/ 9375662 h 9404108"/>
              <a:gd name="connsiteX32" fmla="*/ 5820000 w 8669892"/>
              <a:gd name="connsiteY32" fmla="*/ 9385843 h 9404108"/>
              <a:gd name="connsiteX33" fmla="*/ 5709324 w 8669892"/>
              <a:gd name="connsiteY33" fmla="*/ 9393799 h 9404108"/>
              <a:gd name="connsiteX34" fmla="*/ 5598044 w 8669892"/>
              <a:gd name="connsiteY34" fmla="*/ 9399511 h 9404108"/>
              <a:gd name="connsiteX35" fmla="*/ 5486176 w 8669892"/>
              <a:gd name="connsiteY35" fmla="*/ 9402955 h 9404108"/>
              <a:gd name="connsiteX36" fmla="*/ 5373748 w 8669892"/>
              <a:gd name="connsiteY36" fmla="*/ 9404108 h 9404108"/>
              <a:gd name="connsiteX37" fmla="*/ 5261320 w 8669892"/>
              <a:gd name="connsiteY37" fmla="*/ 9402955 h 9404108"/>
              <a:gd name="connsiteX38" fmla="*/ 5149455 w 8669892"/>
              <a:gd name="connsiteY38" fmla="*/ 9399511 h 9404108"/>
              <a:gd name="connsiteX39" fmla="*/ 5038173 w 8669892"/>
              <a:gd name="connsiteY39" fmla="*/ 9393799 h 9404108"/>
              <a:gd name="connsiteX40" fmla="*/ 4927499 w 8669892"/>
              <a:gd name="connsiteY40" fmla="*/ 9385843 h 9404108"/>
              <a:gd name="connsiteX41" fmla="*/ 4817457 w 8669892"/>
              <a:gd name="connsiteY41" fmla="*/ 9375662 h 9404108"/>
              <a:gd name="connsiteX42" fmla="*/ 4708065 w 8669892"/>
              <a:gd name="connsiteY42" fmla="*/ 9363282 h 9404108"/>
              <a:gd name="connsiteX43" fmla="*/ 4599349 w 8669892"/>
              <a:gd name="connsiteY43" fmla="*/ 9348722 h 9404108"/>
              <a:gd name="connsiteX44" fmla="*/ 4491329 w 8669892"/>
              <a:gd name="connsiteY44" fmla="*/ 9332006 h 9404108"/>
              <a:gd name="connsiteX45" fmla="*/ 4384031 w 8669892"/>
              <a:gd name="connsiteY45" fmla="*/ 9313158 h 9404108"/>
              <a:gd name="connsiteX46" fmla="*/ 4277473 w 8669892"/>
              <a:gd name="connsiteY46" fmla="*/ 9292198 h 9404108"/>
              <a:gd name="connsiteX47" fmla="*/ 4171681 w 8669892"/>
              <a:gd name="connsiteY47" fmla="*/ 9269150 h 9404108"/>
              <a:gd name="connsiteX48" fmla="*/ 4066676 w 8669892"/>
              <a:gd name="connsiteY48" fmla="*/ 9244034 h 9404108"/>
              <a:gd name="connsiteX49" fmla="*/ 3962481 w 8669892"/>
              <a:gd name="connsiteY49" fmla="*/ 9216875 h 9404108"/>
              <a:gd name="connsiteX50" fmla="*/ 3859115 w 8669892"/>
              <a:gd name="connsiteY50" fmla="*/ 9187697 h 9404108"/>
              <a:gd name="connsiteX51" fmla="*/ 3756607 w 8669892"/>
              <a:gd name="connsiteY51" fmla="*/ 9156517 h 9404108"/>
              <a:gd name="connsiteX52" fmla="*/ 3654973 w 8669892"/>
              <a:gd name="connsiteY52" fmla="*/ 9123363 h 9404108"/>
              <a:gd name="connsiteX53" fmla="*/ 3554240 w 8669892"/>
              <a:gd name="connsiteY53" fmla="*/ 9088254 h 9404108"/>
              <a:gd name="connsiteX54" fmla="*/ 3454428 w 8669892"/>
              <a:gd name="connsiteY54" fmla="*/ 9051213 h 9404108"/>
              <a:gd name="connsiteX55" fmla="*/ 3355562 w 8669892"/>
              <a:gd name="connsiteY55" fmla="*/ 9012263 h 9404108"/>
              <a:gd name="connsiteX56" fmla="*/ 3257659 w 8669892"/>
              <a:gd name="connsiteY56" fmla="*/ 8971428 h 9404108"/>
              <a:gd name="connsiteX57" fmla="*/ 3160748 w 8669892"/>
              <a:gd name="connsiteY57" fmla="*/ 8928726 h 9404108"/>
              <a:gd name="connsiteX58" fmla="*/ 3064847 w 8669892"/>
              <a:gd name="connsiteY58" fmla="*/ 8884184 h 9404108"/>
              <a:gd name="connsiteX59" fmla="*/ 2969982 w 8669892"/>
              <a:gd name="connsiteY59" fmla="*/ 8837823 h 9404108"/>
              <a:gd name="connsiteX60" fmla="*/ 2876172 w 8669892"/>
              <a:gd name="connsiteY60" fmla="*/ 8789664 h 9404108"/>
              <a:gd name="connsiteX61" fmla="*/ 2783439 w 8669892"/>
              <a:gd name="connsiteY61" fmla="*/ 8739732 h 9404108"/>
              <a:gd name="connsiteX62" fmla="*/ 2691809 w 8669892"/>
              <a:gd name="connsiteY62" fmla="*/ 8688047 h 9404108"/>
              <a:gd name="connsiteX63" fmla="*/ 2601303 w 8669892"/>
              <a:gd name="connsiteY63" fmla="*/ 8634633 h 9404108"/>
              <a:gd name="connsiteX64" fmla="*/ 2511942 w 8669892"/>
              <a:gd name="connsiteY64" fmla="*/ 8579511 h 9404108"/>
              <a:gd name="connsiteX65" fmla="*/ 2423750 w 8669892"/>
              <a:gd name="connsiteY65" fmla="*/ 8522705 h 9404108"/>
              <a:gd name="connsiteX66" fmla="*/ 2336751 w 8669892"/>
              <a:gd name="connsiteY66" fmla="*/ 8464237 h 9404108"/>
              <a:gd name="connsiteX67" fmla="*/ 2250963 w 8669892"/>
              <a:gd name="connsiteY67" fmla="*/ 8404129 h 9404108"/>
              <a:gd name="connsiteX68" fmla="*/ 2166411 w 8669892"/>
              <a:gd name="connsiteY68" fmla="*/ 8342401 h 9404108"/>
              <a:gd name="connsiteX69" fmla="*/ 2083119 w 8669892"/>
              <a:gd name="connsiteY69" fmla="*/ 8279083 h 9404108"/>
              <a:gd name="connsiteX70" fmla="*/ 2001106 w 8669892"/>
              <a:gd name="connsiteY70" fmla="*/ 8214189 h 9404108"/>
              <a:gd name="connsiteX71" fmla="*/ 1920397 w 8669892"/>
              <a:gd name="connsiteY71" fmla="*/ 8147746 h 9404108"/>
              <a:gd name="connsiteX72" fmla="*/ 1841014 w 8669892"/>
              <a:gd name="connsiteY72" fmla="*/ 8079775 h 9404108"/>
              <a:gd name="connsiteX73" fmla="*/ 1762977 w 8669892"/>
              <a:gd name="connsiteY73" fmla="*/ 8010298 h 9404108"/>
              <a:gd name="connsiteX74" fmla="*/ 1686314 w 8669892"/>
              <a:gd name="connsiteY74" fmla="*/ 7939340 h 9404108"/>
              <a:gd name="connsiteX75" fmla="*/ 1611042 w 8669892"/>
              <a:gd name="connsiteY75" fmla="*/ 7866922 h 9404108"/>
              <a:gd name="connsiteX76" fmla="*/ 1537183 w 8669892"/>
              <a:gd name="connsiteY76" fmla="*/ 7793066 h 9404108"/>
              <a:gd name="connsiteX77" fmla="*/ 1464765 w 8669892"/>
              <a:gd name="connsiteY77" fmla="*/ 7717794 h 9404108"/>
              <a:gd name="connsiteX78" fmla="*/ 1393807 w 8669892"/>
              <a:gd name="connsiteY78" fmla="*/ 7641129 h 9404108"/>
              <a:gd name="connsiteX79" fmla="*/ 1324331 w 8669892"/>
              <a:gd name="connsiteY79" fmla="*/ 7563094 h 9404108"/>
              <a:gd name="connsiteX80" fmla="*/ 1256359 w 8669892"/>
              <a:gd name="connsiteY80" fmla="*/ 7483710 h 9404108"/>
              <a:gd name="connsiteX81" fmla="*/ 1189916 w 8669892"/>
              <a:gd name="connsiteY81" fmla="*/ 7402999 h 9404108"/>
              <a:gd name="connsiteX82" fmla="*/ 1125025 w 8669892"/>
              <a:gd name="connsiteY82" fmla="*/ 7320989 h 9404108"/>
              <a:gd name="connsiteX83" fmla="*/ 1061704 w 8669892"/>
              <a:gd name="connsiteY83" fmla="*/ 7237695 h 9404108"/>
              <a:gd name="connsiteX84" fmla="*/ 999979 w 8669892"/>
              <a:gd name="connsiteY84" fmla="*/ 7153143 h 9404108"/>
              <a:gd name="connsiteX85" fmla="*/ 939871 w 8669892"/>
              <a:gd name="connsiteY85" fmla="*/ 7067357 h 9404108"/>
              <a:gd name="connsiteX86" fmla="*/ 881401 w 8669892"/>
              <a:gd name="connsiteY86" fmla="*/ 6980355 h 9404108"/>
              <a:gd name="connsiteX87" fmla="*/ 824597 w 8669892"/>
              <a:gd name="connsiteY87" fmla="*/ 6892164 h 9404108"/>
              <a:gd name="connsiteX88" fmla="*/ 769475 w 8669892"/>
              <a:gd name="connsiteY88" fmla="*/ 6802803 h 9404108"/>
              <a:gd name="connsiteX89" fmla="*/ 716059 w 8669892"/>
              <a:gd name="connsiteY89" fmla="*/ 6712297 h 9404108"/>
              <a:gd name="connsiteX90" fmla="*/ 664374 w 8669892"/>
              <a:gd name="connsiteY90" fmla="*/ 6620666 h 9404108"/>
              <a:gd name="connsiteX91" fmla="*/ 614441 w 8669892"/>
              <a:gd name="connsiteY91" fmla="*/ 6527936 h 9404108"/>
              <a:gd name="connsiteX92" fmla="*/ 566284 w 8669892"/>
              <a:gd name="connsiteY92" fmla="*/ 6434126 h 9404108"/>
              <a:gd name="connsiteX93" fmla="*/ 519922 w 8669892"/>
              <a:gd name="connsiteY93" fmla="*/ 6339259 h 9404108"/>
              <a:gd name="connsiteX94" fmla="*/ 475379 w 8669892"/>
              <a:gd name="connsiteY94" fmla="*/ 6243358 h 9404108"/>
              <a:gd name="connsiteX95" fmla="*/ 432680 w 8669892"/>
              <a:gd name="connsiteY95" fmla="*/ 6146447 h 9404108"/>
              <a:gd name="connsiteX96" fmla="*/ 391842 w 8669892"/>
              <a:gd name="connsiteY96" fmla="*/ 6048546 h 9404108"/>
              <a:gd name="connsiteX97" fmla="*/ 352895 w 8669892"/>
              <a:gd name="connsiteY97" fmla="*/ 5949677 h 9404108"/>
              <a:gd name="connsiteX98" fmla="*/ 315854 w 8669892"/>
              <a:gd name="connsiteY98" fmla="*/ 5849866 h 9404108"/>
              <a:gd name="connsiteX99" fmla="*/ 280745 w 8669892"/>
              <a:gd name="connsiteY99" fmla="*/ 5749133 h 9404108"/>
              <a:gd name="connsiteX100" fmla="*/ 247589 w 8669892"/>
              <a:gd name="connsiteY100" fmla="*/ 5647501 h 9404108"/>
              <a:gd name="connsiteX101" fmla="*/ 216411 w 8669892"/>
              <a:gd name="connsiteY101" fmla="*/ 5544990 h 9404108"/>
              <a:gd name="connsiteX102" fmla="*/ 187231 w 8669892"/>
              <a:gd name="connsiteY102" fmla="*/ 5441627 h 9404108"/>
              <a:gd name="connsiteX103" fmla="*/ 160074 w 8669892"/>
              <a:gd name="connsiteY103" fmla="*/ 5337432 h 9404108"/>
              <a:gd name="connsiteX104" fmla="*/ 134958 w 8669892"/>
              <a:gd name="connsiteY104" fmla="*/ 5232426 h 9404108"/>
              <a:gd name="connsiteX105" fmla="*/ 111910 w 8669892"/>
              <a:gd name="connsiteY105" fmla="*/ 5126635 h 9404108"/>
              <a:gd name="connsiteX106" fmla="*/ 90950 w 8669892"/>
              <a:gd name="connsiteY106" fmla="*/ 5020078 h 9404108"/>
              <a:gd name="connsiteX107" fmla="*/ 72101 w 8669892"/>
              <a:gd name="connsiteY107" fmla="*/ 4912779 h 9404108"/>
              <a:gd name="connsiteX108" fmla="*/ 55385 w 8669892"/>
              <a:gd name="connsiteY108" fmla="*/ 4804759 h 9404108"/>
              <a:gd name="connsiteX109" fmla="*/ 40826 w 8669892"/>
              <a:gd name="connsiteY109" fmla="*/ 4696043 h 9404108"/>
              <a:gd name="connsiteX110" fmla="*/ 28443 w 8669892"/>
              <a:gd name="connsiteY110" fmla="*/ 4586651 h 9404108"/>
              <a:gd name="connsiteX111" fmla="*/ 18263 w 8669892"/>
              <a:gd name="connsiteY111" fmla="*/ 4476608 h 9404108"/>
              <a:gd name="connsiteX112" fmla="*/ 10306 w 8669892"/>
              <a:gd name="connsiteY112" fmla="*/ 4365933 h 9404108"/>
              <a:gd name="connsiteX113" fmla="*/ 4594 w 8669892"/>
              <a:gd name="connsiteY113" fmla="*/ 4254653 h 9404108"/>
              <a:gd name="connsiteX114" fmla="*/ 1153 w 8669892"/>
              <a:gd name="connsiteY114" fmla="*/ 4142786 h 9404108"/>
              <a:gd name="connsiteX115" fmla="*/ 0 w 8669892"/>
              <a:gd name="connsiteY115" fmla="*/ 4030358 h 9404108"/>
              <a:gd name="connsiteX116" fmla="*/ 1153 w 8669892"/>
              <a:gd name="connsiteY116" fmla="*/ 3917928 h 9404108"/>
              <a:gd name="connsiteX117" fmla="*/ 4594 w 8669892"/>
              <a:gd name="connsiteY117" fmla="*/ 3806063 h 9404108"/>
              <a:gd name="connsiteX118" fmla="*/ 10306 w 8669892"/>
              <a:gd name="connsiteY118" fmla="*/ 3694781 h 9404108"/>
              <a:gd name="connsiteX119" fmla="*/ 18263 w 8669892"/>
              <a:gd name="connsiteY119" fmla="*/ 3584108 h 9404108"/>
              <a:gd name="connsiteX120" fmla="*/ 28443 w 8669892"/>
              <a:gd name="connsiteY120" fmla="*/ 3474065 h 9404108"/>
              <a:gd name="connsiteX121" fmla="*/ 40826 w 8669892"/>
              <a:gd name="connsiteY121" fmla="*/ 3364673 h 9404108"/>
              <a:gd name="connsiteX122" fmla="*/ 55385 w 8669892"/>
              <a:gd name="connsiteY122" fmla="*/ 3255958 h 9404108"/>
              <a:gd name="connsiteX123" fmla="*/ 72101 w 8669892"/>
              <a:gd name="connsiteY123" fmla="*/ 3147938 h 9404108"/>
              <a:gd name="connsiteX124" fmla="*/ 90950 w 8669892"/>
              <a:gd name="connsiteY124" fmla="*/ 3040639 h 9404108"/>
              <a:gd name="connsiteX125" fmla="*/ 111910 w 8669892"/>
              <a:gd name="connsiteY125" fmla="*/ 2934082 h 9404108"/>
              <a:gd name="connsiteX126" fmla="*/ 134958 w 8669892"/>
              <a:gd name="connsiteY126" fmla="*/ 2828290 h 9404108"/>
              <a:gd name="connsiteX127" fmla="*/ 160074 w 8669892"/>
              <a:gd name="connsiteY127" fmla="*/ 2723285 h 9404108"/>
              <a:gd name="connsiteX128" fmla="*/ 187231 w 8669892"/>
              <a:gd name="connsiteY128" fmla="*/ 2619089 h 9404108"/>
              <a:gd name="connsiteX129" fmla="*/ 216411 w 8669892"/>
              <a:gd name="connsiteY129" fmla="*/ 2515724 h 9404108"/>
              <a:gd name="connsiteX130" fmla="*/ 247589 w 8669892"/>
              <a:gd name="connsiteY130" fmla="*/ 2413215 h 9404108"/>
              <a:gd name="connsiteX131" fmla="*/ 280745 w 8669892"/>
              <a:gd name="connsiteY131" fmla="*/ 2311581 h 9404108"/>
              <a:gd name="connsiteX132" fmla="*/ 315854 w 8669892"/>
              <a:gd name="connsiteY132" fmla="*/ 2210848 h 9404108"/>
              <a:gd name="connsiteX133" fmla="*/ 352895 w 8669892"/>
              <a:gd name="connsiteY133" fmla="*/ 2111037 h 9404108"/>
              <a:gd name="connsiteX134" fmla="*/ 391842 w 8669892"/>
              <a:gd name="connsiteY134" fmla="*/ 2012170 h 9404108"/>
              <a:gd name="connsiteX135" fmla="*/ 432680 w 8669892"/>
              <a:gd name="connsiteY135" fmla="*/ 1914267 h 9404108"/>
              <a:gd name="connsiteX136" fmla="*/ 475379 w 8669892"/>
              <a:gd name="connsiteY136" fmla="*/ 1817356 h 9404108"/>
              <a:gd name="connsiteX137" fmla="*/ 519922 w 8669892"/>
              <a:gd name="connsiteY137" fmla="*/ 1721455 h 9404108"/>
              <a:gd name="connsiteX138" fmla="*/ 566284 w 8669892"/>
              <a:gd name="connsiteY138" fmla="*/ 1626590 h 9404108"/>
              <a:gd name="connsiteX139" fmla="*/ 614441 w 8669892"/>
              <a:gd name="connsiteY139" fmla="*/ 1532780 h 9404108"/>
              <a:gd name="connsiteX140" fmla="*/ 664374 w 8669892"/>
              <a:gd name="connsiteY140" fmla="*/ 1440048 h 9404108"/>
              <a:gd name="connsiteX141" fmla="*/ 716059 w 8669892"/>
              <a:gd name="connsiteY141" fmla="*/ 1348417 h 9404108"/>
              <a:gd name="connsiteX142" fmla="*/ 769475 w 8669892"/>
              <a:gd name="connsiteY142" fmla="*/ 1257911 h 9404108"/>
              <a:gd name="connsiteX143" fmla="*/ 824597 w 8669892"/>
              <a:gd name="connsiteY143" fmla="*/ 1168550 h 9404108"/>
              <a:gd name="connsiteX144" fmla="*/ 881401 w 8669892"/>
              <a:gd name="connsiteY144" fmla="*/ 1080358 h 9404108"/>
              <a:gd name="connsiteX145" fmla="*/ 939871 w 8669892"/>
              <a:gd name="connsiteY145" fmla="*/ 993359 h 9404108"/>
              <a:gd name="connsiteX146" fmla="*/ 999979 w 8669892"/>
              <a:gd name="connsiteY146" fmla="*/ 907571 h 9404108"/>
              <a:gd name="connsiteX147" fmla="*/ 1061704 w 8669892"/>
              <a:gd name="connsiteY147" fmla="*/ 823019 h 9404108"/>
              <a:gd name="connsiteX148" fmla="*/ 1125025 w 8669892"/>
              <a:gd name="connsiteY148" fmla="*/ 739727 h 9404108"/>
              <a:gd name="connsiteX149" fmla="*/ 1189916 w 8669892"/>
              <a:gd name="connsiteY149" fmla="*/ 657714 h 9404108"/>
              <a:gd name="connsiteX150" fmla="*/ 1256359 w 8669892"/>
              <a:gd name="connsiteY150" fmla="*/ 577005 h 9404108"/>
              <a:gd name="connsiteX151" fmla="*/ 1324331 w 8669892"/>
              <a:gd name="connsiteY151" fmla="*/ 497622 h 9404108"/>
              <a:gd name="connsiteX152" fmla="*/ 1393807 w 8669892"/>
              <a:gd name="connsiteY152" fmla="*/ 419585 h 9404108"/>
              <a:gd name="connsiteX153" fmla="*/ 1464765 w 8669892"/>
              <a:gd name="connsiteY153" fmla="*/ 342922 h 9404108"/>
              <a:gd name="connsiteX154" fmla="*/ 1537183 w 8669892"/>
              <a:gd name="connsiteY154" fmla="*/ 267650 h 9404108"/>
              <a:gd name="connsiteX155" fmla="*/ 1611042 w 8669892"/>
              <a:gd name="connsiteY155" fmla="*/ 193792 h 9404108"/>
              <a:gd name="connsiteX156" fmla="*/ 1686314 w 8669892"/>
              <a:gd name="connsiteY156" fmla="*/ 121373 h 9404108"/>
              <a:gd name="connsiteX157" fmla="*/ 1762977 w 8669892"/>
              <a:gd name="connsiteY157" fmla="*/ 50415 h 94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8669892" h="9404108">
                <a:moveTo>
                  <a:pt x="1819604" y="0"/>
                </a:moveTo>
                <a:lnTo>
                  <a:pt x="8669892" y="0"/>
                </a:lnTo>
                <a:lnTo>
                  <a:pt x="8669892" y="8274722"/>
                </a:lnTo>
                <a:lnTo>
                  <a:pt x="8664380" y="8279083"/>
                </a:lnTo>
                <a:lnTo>
                  <a:pt x="8581088" y="8342401"/>
                </a:lnTo>
                <a:lnTo>
                  <a:pt x="8496536" y="8404129"/>
                </a:lnTo>
                <a:lnTo>
                  <a:pt x="8410748" y="8464237"/>
                </a:lnTo>
                <a:lnTo>
                  <a:pt x="8323748" y="8522705"/>
                </a:lnTo>
                <a:lnTo>
                  <a:pt x="8235556" y="8579511"/>
                </a:lnTo>
                <a:lnTo>
                  <a:pt x="8146196" y="8634633"/>
                </a:lnTo>
                <a:lnTo>
                  <a:pt x="8055688" y="8688047"/>
                </a:lnTo>
                <a:lnTo>
                  <a:pt x="7964056" y="8739732"/>
                </a:lnTo>
                <a:lnTo>
                  <a:pt x="7871328" y="8789664"/>
                </a:lnTo>
                <a:lnTo>
                  <a:pt x="7777516" y="8837823"/>
                </a:lnTo>
                <a:lnTo>
                  <a:pt x="7682652" y="8884184"/>
                </a:lnTo>
                <a:lnTo>
                  <a:pt x="7586748" y="8928726"/>
                </a:lnTo>
                <a:lnTo>
                  <a:pt x="7489840" y="8971428"/>
                </a:lnTo>
                <a:lnTo>
                  <a:pt x="7391936" y="9012263"/>
                </a:lnTo>
                <a:lnTo>
                  <a:pt x="7293068" y="9051213"/>
                </a:lnTo>
                <a:lnTo>
                  <a:pt x="7193256" y="9088254"/>
                </a:lnTo>
                <a:lnTo>
                  <a:pt x="7092524" y="9123363"/>
                </a:lnTo>
                <a:lnTo>
                  <a:pt x="6990892" y="9156517"/>
                </a:lnTo>
                <a:lnTo>
                  <a:pt x="6888380" y="9187697"/>
                </a:lnTo>
                <a:lnTo>
                  <a:pt x="6785020" y="9216875"/>
                </a:lnTo>
                <a:lnTo>
                  <a:pt x="6680824" y="9244034"/>
                </a:lnTo>
                <a:lnTo>
                  <a:pt x="6575816" y="9269150"/>
                </a:lnTo>
                <a:lnTo>
                  <a:pt x="6470028" y="9292198"/>
                </a:lnTo>
                <a:lnTo>
                  <a:pt x="6363468" y="9313158"/>
                </a:lnTo>
                <a:lnTo>
                  <a:pt x="6256172" y="9332006"/>
                </a:lnTo>
                <a:lnTo>
                  <a:pt x="6148152" y="9348722"/>
                </a:lnTo>
                <a:lnTo>
                  <a:pt x="6039436" y="9363282"/>
                </a:lnTo>
                <a:lnTo>
                  <a:pt x="5930044" y="9375662"/>
                </a:lnTo>
                <a:lnTo>
                  <a:pt x="5820000" y="9385843"/>
                </a:lnTo>
                <a:lnTo>
                  <a:pt x="5709324" y="9393799"/>
                </a:lnTo>
                <a:lnTo>
                  <a:pt x="5598044" y="9399511"/>
                </a:lnTo>
                <a:lnTo>
                  <a:pt x="5486176" y="9402955"/>
                </a:lnTo>
                <a:lnTo>
                  <a:pt x="5373748" y="9404108"/>
                </a:lnTo>
                <a:lnTo>
                  <a:pt x="5261320" y="9402955"/>
                </a:lnTo>
                <a:lnTo>
                  <a:pt x="5149455" y="9399511"/>
                </a:lnTo>
                <a:lnTo>
                  <a:pt x="5038173" y="9393799"/>
                </a:lnTo>
                <a:lnTo>
                  <a:pt x="4927499" y="9385843"/>
                </a:lnTo>
                <a:lnTo>
                  <a:pt x="4817457" y="9375662"/>
                </a:lnTo>
                <a:lnTo>
                  <a:pt x="4708065" y="9363282"/>
                </a:lnTo>
                <a:lnTo>
                  <a:pt x="4599349" y="9348722"/>
                </a:lnTo>
                <a:lnTo>
                  <a:pt x="4491329" y="9332006"/>
                </a:lnTo>
                <a:lnTo>
                  <a:pt x="4384031" y="9313158"/>
                </a:lnTo>
                <a:lnTo>
                  <a:pt x="4277473" y="9292198"/>
                </a:lnTo>
                <a:lnTo>
                  <a:pt x="4171681" y="9269150"/>
                </a:lnTo>
                <a:lnTo>
                  <a:pt x="4066676" y="9244034"/>
                </a:lnTo>
                <a:lnTo>
                  <a:pt x="3962481" y="9216875"/>
                </a:lnTo>
                <a:lnTo>
                  <a:pt x="3859115" y="9187697"/>
                </a:lnTo>
                <a:lnTo>
                  <a:pt x="3756607" y="9156517"/>
                </a:lnTo>
                <a:lnTo>
                  <a:pt x="3654973" y="9123363"/>
                </a:lnTo>
                <a:lnTo>
                  <a:pt x="3554240" y="9088254"/>
                </a:lnTo>
                <a:lnTo>
                  <a:pt x="3454428" y="9051213"/>
                </a:lnTo>
                <a:lnTo>
                  <a:pt x="3355562" y="9012263"/>
                </a:lnTo>
                <a:lnTo>
                  <a:pt x="3257659" y="8971428"/>
                </a:lnTo>
                <a:lnTo>
                  <a:pt x="3160748" y="8928726"/>
                </a:lnTo>
                <a:lnTo>
                  <a:pt x="3064847" y="8884184"/>
                </a:lnTo>
                <a:lnTo>
                  <a:pt x="2969982" y="8837823"/>
                </a:lnTo>
                <a:lnTo>
                  <a:pt x="2876172" y="8789664"/>
                </a:lnTo>
                <a:lnTo>
                  <a:pt x="2783439" y="8739732"/>
                </a:lnTo>
                <a:lnTo>
                  <a:pt x="2691809" y="8688047"/>
                </a:lnTo>
                <a:lnTo>
                  <a:pt x="2601303" y="8634633"/>
                </a:lnTo>
                <a:lnTo>
                  <a:pt x="2511942" y="8579511"/>
                </a:lnTo>
                <a:lnTo>
                  <a:pt x="2423750" y="8522705"/>
                </a:lnTo>
                <a:lnTo>
                  <a:pt x="2336751" y="8464237"/>
                </a:lnTo>
                <a:lnTo>
                  <a:pt x="2250963" y="8404129"/>
                </a:lnTo>
                <a:lnTo>
                  <a:pt x="2166411" y="8342401"/>
                </a:lnTo>
                <a:lnTo>
                  <a:pt x="2083119" y="8279083"/>
                </a:lnTo>
                <a:lnTo>
                  <a:pt x="2001106" y="8214189"/>
                </a:lnTo>
                <a:lnTo>
                  <a:pt x="1920397" y="8147746"/>
                </a:lnTo>
                <a:lnTo>
                  <a:pt x="1841014" y="8079775"/>
                </a:lnTo>
                <a:lnTo>
                  <a:pt x="1762977" y="8010298"/>
                </a:lnTo>
                <a:lnTo>
                  <a:pt x="1686314" y="7939340"/>
                </a:lnTo>
                <a:lnTo>
                  <a:pt x="1611042" y="7866922"/>
                </a:lnTo>
                <a:lnTo>
                  <a:pt x="1537183" y="7793066"/>
                </a:lnTo>
                <a:lnTo>
                  <a:pt x="1464765" y="7717794"/>
                </a:lnTo>
                <a:lnTo>
                  <a:pt x="1393807" y="7641129"/>
                </a:lnTo>
                <a:lnTo>
                  <a:pt x="1324331" y="7563094"/>
                </a:lnTo>
                <a:lnTo>
                  <a:pt x="1256359" y="7483710"/>
                </a:lnTo>
                <a:lnTo>
                  <a:pt x="1189916" y="7402999"/>
                </a:lnTo>
                <a:lnTo>
                  <a:pt x="1125025" y="7320989"/>
                </a:lnTo>
                <a:lnTo>
                  <a:pt x="1061704" y="7237695"/>
                </a:lnTo>
                <a:lnTo>
                  <a:pt x="999979" y="7153143"/>
                </a:lnTo>
                <a:lnTo>
                  <a:pt x="939871" y="7067357"/>
                </a:lnTo>
                <a:lnTo>
                  <a:pt x="881401" y="6980355"/>
                </a:lnTo>
                <a:lnTo>
                  <a:pt x="824597" y="6892164"/>
                </a:lnTo>
                <a:lnTo>
                  <a:pt x="769475" y="6802803"/>
                </a:lnTo>
                <a:lnTo>
                  <a:pt x="716059" y="6712297"/>
                </a:lnTo>
                <a:lnTo>
                  <a:pt x="664374" y="6620666"/>
                </a:lnTo>
                <a:lnTo>
                  <a:pt x="614441" y="6527936"/>
                </a:lnTo>
                <a:lnTo>
                  <a:pt x="566284" y="6434126"/>
                </a:lnTo>
                <a:lnTo>
                  <a:pt x="519922" y="6339259"/>
                </a:lnTo>
                <a:lnTo>
                  <a:pt x="475379" y="6243358"/>
                </a:lnTo>
                <a:lnTo>
                  <a:pt x="432680" y="6146447"/>
                </a:lnTo>
                <a:lnTo>
                  <a:pt x="391842" y="6048546"/>
                </a:lnTo>
                <a:lnTo>
                  <a:pt x="352895" y="5949677"/>
                </a:lnTo>
                <a:lnTo>
                  <a:pt x="315854" y="5849866"/>
                </a:lnTo>
                <a:lnTo>
                  <a:pt x="280745" y="5749133"/>
                </a:lnTo>
                <a:lnTo>
                  <a:pt x="247589" y="5647501"/>
                </a:lnTo>
                <a:lnTo>
                  <a:pt x="216411" y="5544990"/>
                </a:lnTo>
                <a:lnTo>
                  <a:pt x="187231" y="5441627"/>
                </a:lnTo>
                <a:lnTo>
                  <a:pt x="160074" y="5337432"/>
                </a:lnTo>
                <a:lnTo>
                  <a:pt x="134958" y="5232426"/>
                </a:lnTo>
                <a:lnTo>
                  <a:pt x="111910" y="5126635"/>
                </a:lnTo>
                <a:lnTo>
                  <a:pt x="90950" y="5020078"/>
                </a:lnTo>
                <a:lnTo>
                  <a:pt x="72101" y="4912779"/>
                </a:lnTo>
                <a:lnTo>
                  <a:pt x="55385" y="4804759"/>
                </a:lnTo>
                <a:lnTo>
                  <a:pt x="40826" y="4696043"/>
                </a:lnTo>
                <a:lnTo>
                  <a:pt x="28443" y="4586651"/>
                </a:lnTo>
                <a:lnTo>
                  <a:pt x="18263" y="4476608"/>
                </a:lnTo>
                <a:lnTo>
                  <a:pt x="10306" y="4365933"/>
                </a:lnTo>
                <a:lnTo>
                  <a:pt x="4594" y="4254653"/>
                </a:lnTo>
                <a:lnTo>
                  <a:pt x="1153" y="4142786"/>
                </a:lnTo>
                <a:lnTo>
                  <a:pt x="0" y="4030358"/>
                </a:lnTo>
                <a:lnTo>
                  <a:pt x="1153" y="3917928"/>
                </a:lnTo>
                <a:lnTo>
                  <a:pt x="4594" y="3806063"/>
                </a:lnTo>
                <a:lnTo>
                  <a:pt x="10306" y="3694781"/>
                </a:lnTo>
                <a:lnTo>
                  <a:pt x="18263" y="3584108"/>
                </a:lnTo>
                <a:lnTo>
                  <a:pt x="28443" y="3474065"/>
                </a:lnTo>
                <a:lnTo>
                  <a:pt x="40826" y="3364673"/>
                </a:lnTo>
                <a:lnTo>
                  <a:pt x="55385" y="3255958"/>
                </a:lnTo>
                <a:lnTo>
                  <a:pt x="72101" y="3147938"/>
                </a:lnTo>
                <a:lnTo>
                  <a:pt x="90950" y="3040639"/>
                </a:lnTo>
                <a:lnTo>
                  <a:pt x="111910" y="2934082"/>
                </a:lnTo>
                <a:lnTo>
                  <a:pt x="134958" y="2828290"/>
                </a:lnTo>
                <a:lnTo>
                  <a:pt x="160074" y="2723285"/>
                </a:lnTo>
                <a:lnTo>
                  <a:pt x="187231" y="2619089"/>
                </a:lnTo>
                <a:lnTo>
                  <a:pt x="216411" y="2515724"/>
                </a:lnTo>
                <a:lnTo>
                  <a:pt x="247589" y="2413215"/>
                </a:lnTo>
                <a:lnTo>
                  <a:pt x="280745" y="2311581"/>
                </a:lnTo>
                <a:lnTo>
                  <a:pt x="315854" y="2210848"/>
                </a:lnTo>
                <a:lnTo>
                  <a:pt x="352895" y="2111037"/>
                </a:lnTo>
                <a:lnTo>
                  <a:pt x="391842" y="2012170"/>
                </a:lnTo>
                <a:lnTo>
                  <a:pt x="432680" y="1914267"/>
                </a:lnTo>
                <a:lnTo>
                  <a:pt x="475379" y="1817356"/>
                </a:lnTo>
                <a:lnTo>
                  <a:pt x="519922" y="1721455"/>
                </a:lnTo>
                <a:lnTo>
                  <a:pt x="566284" y="1626590"/>
                </a:lnTo>
                <a:lnTo>
                  <a:pt x="614441" y="1532780"/>
                </a:lnTo>
                <a:lnTo>
                  <a:pt x="664374" y="1440048"/>
                </a:lnTo>
                <a:lnTo>
                  <a:pt x="716059" y="1348417"/>
                </a:lnTo>
                <a:lnTo>
                  <a:pt x="769475" y="1257911"/>
                </a:lnTo>
                <a:lnTo>
                  <a:pt x="824597" y="1168550"/>
                </a:lnTo>
                <a:lnTo>
                  <a:pt x="881401" y="1080358"/>
                </a:lnTo>
                <a:lnTo>
                  <a:pt x="939871" y="993359"/>
                </a:lnTo>
                <a:lnTo>
                  <a:pt x="999979" y="907571"/>
                </a:lnTo>
                <a:lnTo>
                  <a:pt x="1061704" y="823019"/>
                </a:lnTo>
                <a:lnTo>
                  <a:pt x="1125025" y="739727"/>
                </a:lnTo>
                <a:lnTo>
                  <a:pt x="1189916" y="657714"/>
                </a:lnTo>
                <a:lnTo>
                  <a:pt x="1256359" y="577005"/>
                </a:lnTo>
                <a:lnTo>
                  <a:pt x="1324331" y="497622"/>
                </a:lnTo>
                <a:lnTo>
                  <a:pt x="1393807" y="419585"/>
                </a:lnTo>
                <a:lnTo>
                  <a:pt x="1464765" y="342922"/>
                </a:lnTo>
                <a:lnTo>
                  <a:pt x="1537183" y="267650"/>
                </a:lnTo>
                <a:lnTo>
                  <a:pt x="1611042" y="193792"/>
                </a:lnTo>
                <a:lnTo>
                  <a:pt x="1686314" y="121373"/>
                </a:lnTo>
                <a:lnTo>
                  <a:pt x="1762977" y="50415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356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4001" y="1008001"/>
            <a:ext cx="9720001" cy="4253024"/>
          </a:xfrm>
        </p:spPr>
        <p:txBody>
          <a:bodyPr anchor="t" anchorCtr="0">
            <a:spAutoFit/>
          </a:bodyPr>
          <a:lstStyle>
            <a:lvl1pPr>
              <a:lnSpc>
                <a:spcPct val="82000"/>
              </a:lnSpc>
              <a:defRPr sz="16402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3609" y="5363999"/>
            <a:ext cx="8640001" cy="496226"/>
          </a:xfrm>
        </p:spPr>
        <p:txBody>
          <a:bodyPr>
            <a:spAutoFit/>
          </a:bodyPr>
          <a:lstStyle>
            <a:lvl1pPr marL="0" indent="0">
              <a:lnSpc>
                <a:spcPct val="105000"/>
              </a:lnSpc>
              <a:spcBef>
                <a:spcPts val="0"/>
              </a:spcBef>
              <a:buNone/>
              <a:defRPr sz="3300">
                <a:solidFill>
                  <a:schemeClr val="bg1"/>
                </a:solidFill>
              </a:defRPr>
            </a:lvl1pPr>
            <a:lvl2pPr marL="893824" indent="0">
              <a:buNone/>
              <a:defRPr sz="3910">
                <a:solidFill>
                  <a:schemeClr val="tx1">
                    <a:tint val="82000"/>
                  </a:schemeClr>
                </a:solidFill>
              </a:defRPr>
            </a:lvl2pPr>
            <a:lvl3pPr marL="1787650" indent="0">
              <a:buNone/>
              <a:defRPr sz="3518">
                <a:solidFill>
                  <a:schemeClr val="tx1">
                    <a:tint val="82000"/>
                  </a:schemeClr>
                </a:solidFill>
              </a:defRPr>
            </a:lvl3pPr>
            <a:lvl4pPr marL="268147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4pPr>
            <a:lvl5pPr marL="35752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5pPr>
            <a:lvl6pPr marL="446912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6pPr>
            <a:lvl7pPr marL="536294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7pPr>
            <a:lvl8pPr marL="6256773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8pPr>
            <a:lvl9pPr marL="71505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A orange and purple bag with a blue handle&#10;&#10;AI-generated content may be incorrect.">
            <a:extLst>
              <a:ext uri="{FF2B5EF4-FFF2-40B4-BE49-F238E27FC236}">
                <a16:creationId xmlns:a16="http://schemas.microsoft.com/office/drawing/2014/main" id="{1CFA9EBE-79D7-A033-6EEB-579660F14C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0" t="26137" r="19557" b="26175"/>
          <a:stretch>
            <a:fillRect/>
          </a:stretch>
        </p:blipFill>
        <p:spPr>
          <a:xfrm rot="20743387">
            <a:off x="10199209" y="4031931"/>
            <a:ext cx="4722795" cy="3682915"/>
          </a:xfrm>
          <a:prstGeom prst="rect">
            <a:avLst/>
          </a:prstGeom>
        </p:spPr>
      </p:pic>
      <p:pic>
        <p:nvPicPr>
          <p:cNvPr id="15" name="Picture 14" descr="Yellow stars on a black background&#10;&#10;AI-generated content may be incorrect.">
            <a:extLst>
              <a:ext uri="{FF2B5EF4-FFF2-40B4-BE49-F238E27FC236}">
                <a16:creationId xmlns:a16="http://schemas.microsoft.com/office/drawing/2014/main" id="{81167E19-940D-97BD-C4CB-C42C8A2E81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9" t="26349" r="19624" b="26336"/>
          <a:stretch>
            <a:fillRect/>
          </a:stretch>
        </p:blipFill>
        <p:spPr>
          <a:xfrm rot="5103389">
            <a:off x="15228333" y="4161423"/>
            <a:ext cx="2833756" cy="2199203"/>
          </a:xfrm>
          <a:prstGeom prst="rect">
            <a:avLst/>
          </a:prstGeom>
        </p:spPr>
      </p:pic>
      <p:pic>
        <p:nvPicPr>
          <p:cNvPr id="16" name="Picture 15" descr="A pair of mittens on a black background&#10;&#10;AI-generated content may be incorrect.">
            <a:extLst>
              <a:ext uri="{FF2B5EF4-FFF2-40B4-BE49-F238E27FC236}">
                <a16:creationId xmlns:a16="http://schemas.microsoft.com/office/drawing/2014/main" id="{61E9F24D-5835-7FFB-FEE9-96B24CE7DB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6" t="25532" r="18839" b="25963"/>
          <a:stretch>
            <a:fillRect/>
          </a:stretch>
        </p:blipFill>
        <p:spPr>
          <a:xfrm rot="20942118">
            <a:off x="13833080" y="6679651"/>
            <a:ext cx="5624259" cy="4336778"/>
          </a:xfrm>
          <a:prstGeom prst="rect">
            <a:avLst/>
          </a:prstGeom>
        </p:spPr>
      </p:pic>
      <p:pic>
        <p:nvPicPr>
          <p:cNvPr id="7" name="object 20">
            <a:extLst>
              <a:ext uri="{FF2B5EF4-FFF2-40B4-BE49-F238E27FC236}">
                <a16:creationId xmlns:a16="http://schemas.microsoft.com/office/drawing/2014/main" id="{3DD11762-C983-1075-20C5-4AC9A43834AC}"/>
              </a:ext>
            </a:extLst>
          </p:cNvPr>
          <p:cNvPicPr/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949" y="11238584"/>
            <a:ext cx="4727822" cy="126102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4B2638B-8E69-9FBF-52EF-F8BA14C7578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8807" y="11143928"/>
            <a:ext cx="1271458" cy="13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392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0996" y="3312001"/>
            <a:ext cx="8710295" cy="2316981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 sz="825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50996" y="5665749"/>
            <a:ext cx="8710295" cy="515269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3300">
                <a:solidFill>
                  <a:schemeClr val="bg1"/>
                </a:solidFill>
              </a:defRPr>
            </a:lvl1pPr>
            <a:lvl2pPr marL="893824" indent="0">
              <a:buNone/>
              <a:defRPr sz="3910">
                <a:solidFill>
                  <a:schemeClr val="tx1">
                    <a:tint val="82000"/>
                  </a:schemeClr>
                </a:solidFill>
              </a:defRPr>
            </a:lvl2pPr>
            <a:lvl3pPr marL="1787650" indent="0">
              <a:buNone/>
              <a:defRPr sz="3518">
                <a:solidFill>
                  <a:schemeClr val="tx1">
                    <a:tint val="82000"/>
                  </a:schemeClr>
                </a:solidFill>
              </a:defRPr>
            </a:lvl3pPr>
            <a:lvl4pPr marL="268147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4pPr>
            <a:lvl5pPr marL="35752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5pPr>
            <a:lvl6pPr marL="446912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6pPr>
            <a:lvl7pPr marL="536294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7pPr>
            <a:lvl8pPr marL="6256773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8pPr>
            <a:lvl9pPr marL="71505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pair of mittens on a black background&#10;&#10;AI-generated content may be incorrect.">
            <a:extLst>
              <a:ext uri="{FF2B5EF4-FFF2-40B4-BE49-F238E27FC236}">
                <a16:creationId xmlns:a16="http://schemas.microsoft.com/office/drawing/2014/main" id="{E0C048B2-788F-9BE0-4DB5-A6422FF48C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6" t="25532" r="18839" b="25963"/>
          <a:stretch>
            <a:fillRect/>
          </a:stretch>
        </p:blipFill>
        <p:spPr>
          <a:xfrm rot="20942118">
            <a:off x="759013" y="904491"/>
            <a:ext cx="4852616" cy="3741777"/>
          </a:xfrm>
          <a:prstGeom prst="rect">
            <a:avLst/>
          </a:prstGeom>
        </p:spPr>
      </p:pic>
      <p:pic>
        <p:nvPicPr>
          <p:cNvPr id="10" name="Picture 9" descr="A blue and orange hat&#10;&#10;AI-generated content may be incorrect.">
            <a:extLst>
              <a:ext uri="{FF2B5EF4-FFF2-40B4-BE49-F238E27FC236}">
                <a16:creationId xmlns:a16="http://schemas.microsoft.com/office/drawing/2014/main" id="{3DEBC772-10A9-DD15-4F4F-B7FC10BD41B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5" t="19334" r="21777" b="18952"/>
          <a:stretch>
            <a:fillRect/>
          </a:stretch>
        </p:blipFill>
        <p:spPr>
          <a:xfrm rot="900000">
            <a:off x="15890479" y="5950185"/>
            <a:ext cx="3430622" cy="3748694"/>
          </a:xfrm>
          <a:prstGeom prst="rect">
            <a:avLst/>
          </a:prstGeom>
        </p:spPr>
      </p:pic>
      <p:pic>
        <p:nvPicPr>
          <p:cNvPr id="4" name="object 20">
            <a:extLst>
              <a:ext uri="{FF2B5EF4-FFF2-40B4-BE49-F238E27FC236}">
                <a16:creationId xmlns:a16="http://schemas.microsoft.com/office/drawing/2014/main" id="{5DBA704F-0BDE-3136-EFB9-7236D7F7CB7E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949" y="11238584"/>
            <a:ext cx="4727822" cy="126102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8A881C-BE63-D346-F297-772757477F6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8807" y="11143928"/>
            <a:ext cx="1271458" cy="13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5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+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6">
            <a:extLst>
              <a:ext uri="{FF2B5EF4-FFF2-40B4-BE49-F238E27FC236}">
                <a16:creationId xmlns:a16="http://schemas.microsoft.com/office/drawing/2014/main" id="{A87F5A06-262F-F25A-E64A-2D4B67CD9908}"/>
              </a:ext>
            </a:extLst>
          </p:cNvPr>
          <p:cNvSpPr/>
          <p:nvPr userDrawn="1"/>
        </p:nvSpPr>
        <p:spPr>
          <a:xfrm>
            <a:off x="10275494" y="1600200"/>
            <a:ext cx="5962650" cy="11806238"/>
          </a:xfrm>
          <a:prstGeom prst="triangle">
            <a:avLst>
              <a:gd name="adj" fmla="val 468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8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4000" y="6228000"/>
            <a:ext cx="8640001" cy="515269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3300">
                <a:solidFill>
                  <a:schemeClr val="tx1"/>
                </a:solidFill>
              </a:defRPr>
            </a:lvl1pPr>
            <a:lvl2pPr marL="893824" indent="0">
              <a:buNone/>
              <a:defRPr sz="3910">
                <a:solidFill>
                  <a:schemeClr val="tx1">
                    <a:tint val="82000"/>
                  </a:schemeClr>
                </a:solidFill>
              </a:defRPr>
            </a:lvl2pPr>
            <a:lvl3pPr marL="1787650" indent="0">
              <a:buNone/>
              <a:defRPr sz="3518">
                <a:solidFill>
                  <a:schemeClr val="tx1">
                    <a:tint val="82000"/>
                  </a:schemeClr>
                </a:solidFill>
              </a:defRPr>
            </a:lvl3pPr>
            <a:lvl4pPr marL="268147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4pPr>
            <a:lvl5pPr marL="35752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5pPr>
            <a:lvl6pPr marL="4469125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6pPr>
            <a:lvl7pPr marL="536294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7pPr>
            <a:lvl8pPr marL="6256773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8pPr>
            <a:lvl9pPr marL="7150599" indent="0">
              <a:buNone/>
              <a:defRPr sz="31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C1399-43C4-4E19-A886-3430243DE6C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BD6076-5D4A-440F-F518-47E48D604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4000" y="3672001"/>
            <a:ext cx="8640001" cy="2316981"/>
          </a:xfrm>
        </p:spPr>
        <p:txBody>
          <a:bodyPr wrap="square" anchor="b" anchorCtr="0">
            <a:spAutoFit/>
          </a:bodyPr>
          <a:lstStyle>
            <a:lvl1pPr>
              <a:lnSpc>
                <a:spcPct val="90000"/>
              </a:lnSpc>
              <a:defRPr sz="82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EC3976D-CDC1-16F7-5119-D310344232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0095" y="-5148"/>
            <a:ext cx="10575593" cy="13411586"/>
          </a:xfrm>
          <a:custGeom>
            <a:avLst/>
            <a:gdLst>
              <a:gd name="connsiteX0" fmla="*/ 0 w 10575593"/>
              <a:gd name="connsiteY0" fmla="*/ 0 h 13411586"/>
              <a:gd name="connsiteX1" fmla="*/ 10575593 w 10575593"/>
              <a:gd name="connsiteY1" fmla="*/ 0 h 13411586"/>
              <a:gd name="connsiteX2" fmla="*/ 10575593 w 10575593"/>
              <a:gd name="connsiteY2" fmla="*/ 13411586 h 13411586"/>
              <a:gd name="connsiteX3" fmla="*/ 3266917 w 10575593"/>
              <a:gd name="connsiteY3" fmla="*/ 13411586 h 1341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5593" h="13411586">
                <a:moveTo>
                  <a:pt x="0" y="0"/>
                </a:moveTo>
                <a:lnTo>
                  <a:pt x="10575593" y="0"/>
                </a:lnTo>
                <a:lnTo>
                  <a:pt x="10575593" y="13411586"/>
                </a:lnTo>
                <a:lnTo>
                  <a:pt x="3266917" y="1341158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621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EA365E3-87C1-328C-4336-E8CB4DB3B3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1"/>
            <a:ext cx="9372949" cy="13405914"/>
          </a:xfrm>
          <a:custGeom>
            <a:avLst/>
            <a:gdLst>
              <a:gd name="connsiteX0" fmla="*/ 0 w 9372949"/>
              <a:gd name="connsiteY0" fmla="*/ 0 h 13405914"/>
              <a:gd name="connsiteX1" fmla="*/ 9372949 w 9372949"/>
              <a:gd name="connsiteY1" fmla="*/ 0 h 13405914"/>
              <a:gd name="connsiteX2" fmla="*/ 9365411 w 9372949"/>
              <a:gd name="connsiteY2" fmla="*/ 34040 h 13405914"/>
              <a:gd name="connsiteX3" fmla="*/ 6399609 w 9372949"/>
              <a:gd name="connsiteY3" fmla="*/ 13405914 h 13405914"/>
              <a:gd name="connsiteX4" fmla="*/ 0 w 9372949"/>
              <a:gd name="connsiteY4" fmla="*/ 13405914 h 1340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2949" h="13405914">
                <a:moveTo>
                  <a:pt x="0" y="0"/>
                </a:moveTo>
                <a:lnTo>
                  <a:pt x="9372949" y="0"/>
                </a:lnTo>
                <a:lnTo>
                  <a:pt x="9365411" y="34040"/>
                </a:lnTo>
                <a:lnTo>
                  <a:pt x="6399609" y="13405914"/>
                </a:lnTo>
                <a:lnTo>
                  <a:pt x="0" y="1340591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27D202-96E6-A44A-930E-B4B4AB8D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63747" y="-530"/>
            <a:ext cx="10196174" cy="13405911"/>
          </a:xfrm>
          <a:custGeom>
            <a:avLst/>
            <a:gdLst>
              <a:gd name="connsiteX0" fmla="*/ 2972401 w 10196174"/>
              <a:gd name="connsiteY0" fmla="*/ 0 h 13405911"/>
              <a:gd name="connsiteX1" fmla="*/ 6595801 w 10196174"/>
              <a:gd name="connsiteY1" fmla="*/ 0 h 13405911"/>
              <a:gd name="connsiteX2" fmla="*/ 6617780 w 10196174"/>
              <a:gd name="connsiteY2" fmla="*/ 81588 h 13405911"/>
              <a:gd name="connsiteX3" fmla="*/ 10196174 w 10196174"/>
              <a:gd name="connsiteY3" fmla="*/ 13405911 h 13405911"/>
              <a:gd name="connsiteX4" fmla="*/ 0 w 10196174"/>
              <a:gd name="connsiteY4" fmla="*/ 13405911 h 1340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6174" h="13405911">
                <a:moveTo>
                  <a:pt x="2972401" y="0"/>
                </a:moveTo>
                <a:lnTo>
                  <a:pt x="6595801" y="0"/>
                </a:lnTo>
                <a:lnTo>
                  <a:pt x="6617780" y="81588"/>
                </a:lnTo>
                <a:lnTo>
                  <a:pt x="10196174" y="13405911"/>
                </a:lnTo>
                <a:lnTo>
                  <a:pt x="0" y="1340591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1230F31-271D-8544-004E-EEE06146A1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318680" y="1"/>
            <a:ext cx="6783552" cy="13405914"/>
          </a:xfrm>
          <a:custGeom>
            <a:avLst/>
            <a:gdLst>
              <a:gd name="connsiteX0" fmla="*/ 0 w 6783552"/>
              <a:gd name="connsiteY0" fmla="*/ 0 h 13405914"/>
              <a:gd name="connsiteX1" fmla="*/ 6783552 w 6783552"/>
              <a:gd name="connsiteY1" fmla="*/ 0 h 13405914"/>
              <a:gd name="connsiteX2" fmla="*/ 6783552 w 6783552"/>
              <a:gd name="connsiteY2" fmla="*/ 13405914 h 13405914"/>
              <a:gd name="connsiteX3" fmla="*/ 3602876 w 6783552"/>
              <a:gd name="connsiteY3" fmla="*/ 13405914 h 13405914"/>
              <a:gd name="connsiteX4" fmla="*/ 10997 w 6783552"/>
              <a:gd name="connsiteY4" fmla="*/ 40743 h 1340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3552" h="13405914">
                <a:moveTo>
                  <a:pt x="0" y="0"/>
                </a:moveTo>
                <a:lnTo>
                  <a:pt x="6783552" y="0"/>
                </a:lnTo>
                <a:lnTo>
                  <a:pt x="6783552" y="13405914"/>
                </a:lnTo>
                <a:lnTo>
                  <a:pt x="3602876" y="13405914"/>
                </a:lnTo>
                <a:lnTo>
                  <a:pt x="10997" y="407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64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4001" y="648000"/>
            <a:ext cx="17341156" cy="117436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4001" y="3568843"/>
            <a:ext cx="17341156" cy="28066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4000" y="12708000"/>
            <a:ext cx="4523780" cy="32399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501">
                <a:solidFill>
                  <a:schemeClr val="tx1"/>
                </a:solidFill>
              </a:defRPr>
            </a:lvl1pPr>
          </a:lstStyle>
          <a:p>
            <a:fld id="{4342465F-516E-427D-8042-EE9776A6E899}" type="datetimeFigureOut">
              <a:rPr lang="en-US" smtClean="0"/>
              <a:pPr/>
              <a:t>10/3/2025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60010" y="12708000"/>
            <a:ext cx="6785670" cy="32399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50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340073" y="12708000"/>
            <a:ext cx="1080000" cy="32399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501">
                <a:solidFill>
                  <a:schemeClr val="tx1"/>
                </a:solidFill>
              </a:defRPr>
            </a:lvl1pPr>
          </a:lstStyle>
          <a:p>
            <a:fld id="{6ADC1399-43C4-4E19-A886-3430243DE6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4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5" r:id="rId2"/>
    <p:sldLayoutId id="2147483672" r:id="rId3"/>
    <p:sldLayoutId id="2147483686" r:id="rId4"/>
    <p:sldLayoutId id="2147483663" r:id="rId5"/>
    <p:sldLayoutId id="2147483673" r:id="rId6"/>
    <p:sldLayoutId id="2147483674" r:id="rId7"/>
    <p:sldLayoutId id="2147483675" r:id="rId8"/>
    <p:sldLayoutId id="2147483676" r:id="rId9"/>
    <p:sldLayoutId id="2147483666" r:id="rId10"/>
    <p:sldLayoutId id="2147483677" r:id="rId11"/>
    <p:sldLayoutId id="2147483662" r:id="rId12"/>
    <p:sldLayoutId id="2147483679" r:id="rId13"/>
    <p:sldLayoutId id="2147483680" r:id="rId14"/>
    <p:sldLayoutId id="2147483682" r:id="rId15"/>
    <p:sldLayoutId id="2147483681" r:id="rId16"/>
    <p:sldLayoutId id="2147483687" r:id="rId17"/>
    <p:sldLayoutId id="2147483683" r:id="rId18"/>
    <p:sldLayoutId id="2147483684" r:id="rId19"/>
    <p:sldLayoutId id="2147483667" r:id="rId20"/>
  </p:sldLayoutIdLst>
  <p:txStyles>
    <p:titleStyle>
      <a:lvl1pPr algn="l" defTabSz="1787650" rtl="0" eaLnBrk="1" latinLnBrk="0" hangingPunct="1">
        <a:lnSpc>
          <a:spcPct val="90000"/>
        </a:lnSpc>
        <a:spcBef>
          <a:spcPct val="0"/>
        </a:spcBef>
        <a:buNone/>
        <a:defRPr sz="82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18" indent="-342018" algn="l" defTabSz="1787650" rtl="0" eaLnBrk="1" latinLnBrk="0" hangingPunct="1">
        <a:lnSpc>
          <a:spcPct val="110000"/>
        </a:lnSpc>
        <a:spcBef>
          <a:spcPts val="1649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34" indent="-342018" algn="l" defTabSz="1787650" rtl="0" eaLnBrk="1" latinLnBrk="0" hangingPunct="1">
        <a:lnSpc>
          <a:spcPct val="110000"/>
        </a:lnSpc>
        <a:spcBef>
          <a:spcPts val="1649"/>
        </a:spcBef>
        <a:buFont typeface="System Font Regular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1787650" rtl="0" eaLnBrk="1" latinLnBrk="0" hangingPunct="1">
        <a:lnSpc>
          <a:spcPct val="110000"/>
        </a:lnSpc>
        <a:spcBef>
          <a:spcPts val="1649"/>
        </a:spcBef>
        <a:buFont typeface="System Font Regular"/>
        <a:buNone/>
        <a:defRPr sz="3300" b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342018" indent="0" algn="l" defTabSz="1787650" rtl="0" eaLnBrk="1" latinLnBrk="0" hangingPunct="1">
        <a:lnSpc>
          <a:spcPct val="110000"/>
        </a:lnSpc>
        <a:spcBef>
          <a:spcPts val="1649"/>
        </a:spcBef>
        <a:buFont typeface="System Font Regular"/>
        <a:buNone/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1787650" rtl="0" eaLnBrk="1" latinLnBrk="0" hangingPunct="1">
        <a:lnSpc>
          <a:spcPct val="90000"/>
        </a:lnSpc>
        <a:spcBef>
          <a:spcPts val="1649"/>
        </a:spcBef>
        <a:buFont typeface="System Font Regular"/>
        <a:buNone/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1787650" rtl="0" eaLnBrk="1" latinLnBrk="0" hangingPunct="1">
        <a:lnSpc>
          <a:spcPct val="90000"/>
        </a:lnSpc>
        <a:spcBef>
          <a:spcPts val="1649"/>
        </a:spcBef>
        <a:buFont typeface="System Font Regular"/>
        <a:buNone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1787650" rtl="0" eaLnBrk="1" latinLnBrk="0" hangingPunct="1">
        <a:lnSpc>
          <a:spcPct val="90000"/>
        </a:lnSpc>
        <a:spcBef>
          <a:spcPts val="1649"/>
        </a:spcBef>
        <a:buFont typeface="System Font Regular"/>
        <a:buNone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1787650" rtl="0" eaLnBrk="1" latinLnBrk="0" hangingPunct="1">
        <a:lnSpc>
          <a:spcPct val="90000"/>
        </a:lnSpc>
        <a:spcBef>
          <a:spcPts val="1649"/>
        </a:spcBef>
        <a:buFont typeface="System Font Regular"/>
        <a:buNone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1787650" rtl="0" eaLnBrk="1" latinLnBrk="0" hangingPunct="1">
        <a:lnSpc>
          <a:spcPct val="90000"/>
        </a:lnSpc>
        <a:spcBef>
          <a:spcPts val="1649"/>
        </a:spcBef>
        <a:buFont typeface="System Font Regular"/>
        <a:buNone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1pPr>
      <a:lvl2pPr marL="893824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2pPr>
      <a:lvl3pPr marL="1787650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3pPr>
      <a:lvl4pPr marL="2681475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4pPr>
      <a:lvl5pPr marL="3575299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5pPr>
      <a:lvl6pPr marL="4469125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6pPr>
      <a:lvl7pPr marL="5362949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7pPr>
      <a:lvl8pPr marL="6256773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8pPr>
      <a:lvl9pPr marL="7150599" algn="l" defTabSz="1787650" rtl="0" eaLnBrk="1" latinLnBrk="0" hangingPunct="1">
        <a:defRPr sz="35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23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455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63B4C-C28D-8D65-ED3E-EAF13B7A0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A231B-74FF-26B0-43A5-1628D319E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573" y="5083218"/>
            <a:ext cx="8640001" cy="1174360"/>
          </a:xfrm>
        </p:spPr>
        <p:txBody>
          <a:bodyPr/>
          <a:lstStyle/>
          <a:p>
            <a:r>
              <a:rPr lang="en-GB" dirty="0"/>
              <a:t>Is it a home?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9C3991-4868-A843-899B-4DCF3926AB8D}"/>
              </a:ext>
            </a:extLst>
          </p:cNvPr>
          <p:cNvSpPr txBox="1">
            <a:spLocks/>
          </p:cNvSpPr>
          <p:nvPr/>
        </p:nvSpPr>
        <p:spPr>
          <a:xfrm>
            <a:off x="12761087" y="2250519"/>
            <a:ext cx="4536313" cy="28326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900" dirty="0">
                <a:solidFill>
                  <a:schemeClr val="bg1"/>
                </a:solidFill>
              </a:rPr>
              <a:t>Yes!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525A54-7464-2CBA-1FF1-0EEE2AC0F6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4573" y="6703219"/>
            <a:ext cx="7890272" cy="526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15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9E96D-D219-EB8F-1530-3C052D298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CD5F5-A65F-4DD2-5953-4D3A437A9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573" y="5083218"/>
            <a:ext cx="8640001" cy="1174360"/>
          </a:xfrm>
        </p:spPr>
        <p:txBody>
          <a:bodyPr/>
          <a:lstStyle/>
          <a:p>
            <a:r>
              <a:rPr lang="en-GB" dirty="0"/>
              <a:t>Is it a home?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19CEDE-8B77-53CC-5E54-77F45081AA67}"/>
              </a:ext>
            </a:extLst>
          </p:cNvPr>
          <p:cNvSpPr txBox="1">
            <a:spLocks/>
          </p:cNvSpPr>
          <p:nvPr/>
        </p:nvSpPr>
        <p:spPr>
          <a:xfrm>
            <a:off x="12761087" y="2250519"/>
            <a:ext cx="4536313" cy="28326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900" dirty="0">
                <a:solidFill>
                  <a:schemeClr val="bg1"/>
                </a:solidFill>
              </a:rPr>
              <a:t>Yes!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86ED9DC-3172-76B7-1199-4C1304BDF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2" y="6703218"/>
            <a:ext cx="8156973" cy="543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74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42C1E-5198-25F1-D45F-2B22409C2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001" y="6465601"/>
            <a:ext cx="8669339" cy="4253024"/>
          </a:xfrm>
        </p:spPr>
        <p:txBody>
          <a:bodyPr/>
          <a:lstStyle/>
          <a:p>
            <a:r>
              <a:rPr lang="en-GB" dirty="0"/>
              <a:t>It’s Time for a Quiz!</a:t>
            </a:r>
          </a:p>
        </p:txBody>
      </p:sp>
      <p:pic>
        <p:nvPicPr>
          <p:cNvPr id="10" name="Picture Placeholder 9" descr="A purple and orange exclamation mark&#10;&#10;AI-generated content may be incorrect.">
            <a:extLst>
              <a:ext uri="{FF2B5EF4-FFF2-40B4-BE49-F238E27FC236}">
                <a16:creationId xmlns:a16="http://schemas.microsoft.com/office/drawing/2014/main" id="{1ACFBEDE-037C-F9A9-024E-103E14886D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" r="39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3959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7FE62-2275-EABC-334B-C445B24D4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0996" y="4454622"/>
            <a:ext cx="8710295" cy="1174360"/>
          </a:xfrm>
        </p:spPr>
        <p:txBody>
          <a:bodyPr/>
          <a:lstStyle/>
          <a:p>
            <a:r>
              <a:rPr lang="en-GB" dirty="0"/>
              <a:t>What have you learned?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B2A39-F9B1-D0BC-5117-DBD1A8634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0996" y="5665749"/>
            <a:ext cx="8710295" cy="3187091"/>
          </a:xfrm>
        </p:spPr>
        <p:txBody>
          <a:bodyPr/>
          <a:lstStyle/>
          <a:p>
            <a:pPr lvl="0"/>
            <a:r>
              <a:rPr lang="en-GB" sz="4800" b="1" dirty="0"/>
              <a:t>Let’s see what you have learned. Put your hand up if you think you know the answer!</a:t>
            </a:r>
          </a:p>
        </p:txBody>
      </p:sp>
    </p:spTree>
    <p:extLst>
      <p:ext uri="{BB962C8B-B14F-4D97-AF65-F5344CB8AC3E}">
        <p14:creationId xmlns:p14="http://schemas.microsoft.com/office/powerpoint/2010/main" val="2754005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9D802-FA5F-7F1B-7169-009D4F4AD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D3AB8-52ED-A163-1A5C-D0263241D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3" y="7420397"/>
            <a:ext cx="8640001" cy="2316981"/>
          </a:xfrm>
        </p:spPr>
        <p:txBody>
          <a:bodyPr/>
          <a:lstStyle/>
          <a:p>
            <a:r>
              <a:rPr lang="en-GB" dirty="0"/>
              <a:t>1. Who Does Centrepoint help?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51A4E7-075B-C015-F7E9-35B8969BDFFD}"/>
              </a:ext>
            </a:extLst>
          </p:cNvPr>
          <p:cNvSpPr txBox="1">
            <a:spLocks/>
          </p:cNvSpPr>
          <p:nvPr/>
        </p:nvSpPr>
        <p:spPr>
          <a:xfrm>
            <a:off x="10795001" y="2234695"/>
            <a:ext cx="8204200" cy="269612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9600" dirty="0">
                <a:solidFill>
                  <a:schemeClr val="bg1"/>
                </a:solidFill>
              </a:rPr>
              <a:t>Young people who don’t have a home</a:t>
            </a:r>
          </a:p>
        </p:txBody>
      </p:sp>
    </p:spTree>
    <p:extLst>
      <p:ext uri="{BB962C8B-B14F-4D97-AF65-F5344CB8AC3E}">
        <p14:creationId xmlns:p14="http://schemas.microsoft.com/office/powerpoint/2010/main" val="260700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0B478-6789-9F82-8ABD-C5AAF37D9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43E80-4159-212C-853A-093800D99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3" y="7420397"/>
            <a:ext cx="8640001" cy="2316981"/>
          </a:xfrm>
        </p:spPr>
        <p:txBody>
          <a:bodyPr/>
          <a:lstStyle/>
          <a:p>
            <a:r>
              <a:rPr lang="en-GB" dirty="0"/>
              <a:t>2. Name 3 things that can make a home.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38B1B5-BBF8-23D0-5F21-C2D33B283EBE}"/>
              </a:ext>
            </a:extLst>
          </p:cNvPr>
          <p:cNvSpPr txBox="1">
            <a:spLocks/>
          </p:cNvSpPr>
          <p:nvPr/>
        </p:nvSpPr>
        <p:spPr>
          <a:xfrm>
            <a:off x="9379774" y="1117095"/>
            <a:ext cx="8204200" cy="269612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9600" dirty="0">
                <a:solidFill>
                  <a:schemeClr val="bg1"/>
                </a:solidFill>
              </a:rPr>
              <a:t>Roof, Walls, Family, Food, Bedroom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8C79281-D059-A2E3-A501-1334C6C8DE7F}"/>
              </a:ext>
            </a:extLst>
          </p:cNvPr>
          <p:cNvSpPr txBox="1">
            <a:spLocks/>
          </p:cNvSpPr>
          <p:nvPr/>
        </p:nvSpPr>
        <p:spPr>
          <a:xfrm>
            <a:off x="10649774" y="4655757"/>
            <a:ext cx="8204200" cy="1853584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600" dirty="0">
                <a:solidFill>
                  <a:schemeClr val="bg1"/>
                </a:solidFill>
              </a:rPr>
              <a:t>Remember: Lots of different things can make up a home!</a:t>
            </a:r>
          </a:p>
        </p:txBody>
      </p:sp>
    </p:spTree>
    <p:extLst>
      <p:ext uri="{BB962C8B-B14F-4D97-AF65-F5344CB8AC3E}">
        <p14:creationId xmlns:p14="http://schemas.microsoft.com/office/powerpoint/2010/main" val="220500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E3835-3B1B-D26F-4525-EB9A3128F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14D1D-E1CF-54C9-D5E9-B999135D4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3" y="7420397"/>
            <a:ext cx="8640001" cy="2316981"/>
          </a:xfrm>
        </p:spPr>
        <p:txBody>
          <a:bodyPr/>
          <a:lstStyle/>
          <a:p>
            <a:r>
              <a:rPr lang="en-GB" dirty="0"/>
              <a:t>3. Can a boat be a home for someone?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D5C625-8328-15B4-B972-D7980BEE1EFD}"/>
              </a:ext>
            </a:extLst>
          </p:cNvPr>
          <p:cNvSpPr txBox="1">
            <a:spLocks/>
          </p:cNvSpPr>
          <p:nvPr/>
        </p:nvSpPr>
        <p:spPr>
          <a:xfrm>
            <a:off x="10814844" y="1616301"/>
            <a:ext cx="8204200" cy="402571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9600" dirty="0">
                <a:solidFill>
                  <a:schemeClr val="bg1"/>
                </a:solidFill>
              </a:rPr>
              <a:t>YES! Homes can come in different shapes and sizes.</a:t>
            </a:r>
          </a:p>
        </p:txBody>
      </p:sp>
    </p:spTree>
    <p:extLst>
      <p:ext uri="{BB962C8B-B14F-4D97-AF65-F5344CB8AC3E}">
        <p14:creationId xmlns:p14="http://schemas.microsoft.com/office/powerpoint/2010/main" val="21512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D857D5-26C3-58A3-9DB9-DA042285B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0577" y="1782000"/>
            <a:ext cx="13680000" cy="3715248"/>
          </a:xfrm>
        </p:spPr>
        <p:txBody>
          <a:bodyPr/>
          <a:lstStyle/>
          <a:p>
            <a:r>
              <a:rPr lang="en-GB"/>
              <a:t>Well done!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5570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ACD8B-9A55-697A-8C11-321F98C1AC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4575" y="1152000"/>
            <a:ext cx="15465425" cy="5551219"/>
          </a:xfrm>
        </p:spPr>
        <p:txBody>
          <a:bodyPr/>
          <a:lstStyle/>
          <a:p>
            <a:pPr>
              <a:lnSpc>
                <a:spcPct val="82000"/>
              </a:lnSpc>
            </a:pPr>
            <a:r>
              <a:rPr lang="en-GB" dirty="0"/>
              <a:t>What makes a </a:t>
            </a:r>
            <a:r>
              <a:rPr lang="en-GB" dirty="0">
                <a:solidFill>
                  <a:schemeClr val="accent1"/>
                </a:solidFill>
              </a:rPr>
              <a:t>home?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9C564-E332-214E-E770-7CAC981D595B}"/>
              </a:ext>
            </a:extLst>
          </p:cNvPr>
          <p:cNvSpPr txBox="1">
            <a:spLocks/>
          </p:cNvSpPr>
          <p:nvPr/>
        </p:nvSpPr>
        <p:spPr>
          <a:xfrm>
            <a:off x="1044575" y="7163875"/>
            <a:ext cx="8640001" cy="496226"/>
          </a:xfrm>
          <a:prstGeom prst="rect">
            <a:avLst/>
          </a:prstGeom>
        </p:spPr>
        <p:txBody>
          <a:bodyPr/>
          <a:lstStyle>
            <a:lvl1pPr marL="342018" indent="-342018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Arial" panose="020B0604020202020204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34" indent="-342018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None/>
              <a:defRPr sz="33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342018" indent="0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800" b="1" dirty="0">
                <a:solidFill>
                  <a:schemeClr val="bg1"/>
                </a:solidFill>
              </a:rPr>
              <a:t>KS1</a:t>
            </a:r>
          </a:p>
          <a:p>
            <a:pPr marL="0" indent="0">
              <a:buNone/>
            </a:pPr>
            <a:r>
              <a:rPr lang="en-GB" sz="4800" b="1" dirty="0">
                <a:solidFill>
                  <a:schemeClr val="bg1"/>
                </a:solidFill>
              </a:rPr>
              <a:t>Date/XX/XX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31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B41A6-02FA-7D35-C760-30486376F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98" y="1931568"/>
            <a:ext cx="8640001" cy="117436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Who are </a:t>
            </a:r>
            <a:r>
              <a:rPr lang="en-GB" dirty="0"/>
              <a:t>Centrepoint?</a:t>
            </a:r>
          </a:p>
        </p:txBody>
      </p:sp>
      <p:pic>
        <p:nvPicPr>
          <p:cNvPr id="10" name="Picture Placeholder 9" descr="A person speaking into a microphone&#10;&#10;AI-generated content may be incorrect.">
            <a:extLst>
              <a:ext uri="{FF2B5EF4-FFF2-40B4-BE49-F238E27FC236}">
                <a16:creationId xmlns:a16="http://schemas.microsoft.com/office/drawing/2014/main" id="{00DF5ADA-EEDC-0D6C-E187-62A1D0F7E2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90026" y="706228"/>
            <a:ext cx="10313846" cy="12717614"/>
          </a:xfr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5DE887B-9C86-0E94-3FE4-36BE6F62CDAF}"/>
              </a:ext>
            </a:extLst>
          </p:cNvPr>
          <p:cNvSpPr txBox="1">
            <a:spLocks/>
          </p:cNvSpPr>
          <p:nvPr/>
        </p:nvSpPr>
        <p:spPr>
          <a:xfrm>
            <a:off x="762000" y="3554058"/>
            <a:ext cx="8305800" cy="2591741"/>
          </a:xfrm>
          <a:prstGeom prst="rect">
            <a:avLst/>
          </a:prstGeom>
        </p:spPr>
        <p:txBody>
          <a:bodyPr/>
          <a:lstStyle>
            <a:lvl1pPr marL="342018" indent="-342018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Arial" panose="020B0604020202020204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34" indent="-342018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None/>
              <a:defRPr sz="33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342018" indent="0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accent1"/>
                </a:solidFill>
              </a:rPr>
              <a:t>Centrepoint</a:t>
            </a:r>
            <a:r>
              <a:rPr lang="en-GB" dirty="0"/>
              <a:t> is a charity that helps young people in the UK who don’t have homes to go to. They do this by:</a:t>
            </a:r>
          </a:p>
          <a:p>
            <a:pPr marL="285750" indent="-285750">
              <a:tabLst>
                <a:tab pos="2236788" algn="l"/>
              </a:tabLst>
            </a:pPr>
            <a:r>
              <a:rPr lang="en-GB" dirty="0">
                <a:solidFill>
                  <a:schemeClr val="accent1"/>
                </a:solidFill>
              </a:rPr>
              <a:t>Providing a place to stay</a:t>
            </a:r>
          </a:p>
          <a:p>
            <a:pPr marL="285750" indent="-285750">
              <a:tabLst>
                <a:tab pos="2236788" algn="l"/>
              </a:tabLst>
            </a:pPr>
            <a:r>
              <a:rPr lang="en-GB" dirty="0">
                <a:solidFill>
                  <a:schemeClr val="accent1"/>
                </a:solidFill>
              </a:rPr>
              <a:t>Helping young people to learn new skills</a:t>
            </a:r>
          </a:p>
          <a:p>
            <a:pPr marL="285750" indent="-285750">
              <a:tabLst>
                <a:tab pos="2236788" algn="l"/>
              </a:tabLst>
            </a:pPr>
            <a:r>
              <a:rPr lang="en-GB" dirty="0">
                <a:solidFill>
                  <a:schemeClr val="accent1"/>
                </a:solidFill>
              </a:rPr>
              <a:t>Helping young people to get jobs</a:t>
            </a:r>
          </a:p>
          <a:p>
            <a:pPr marL="285750" indent="-285750">
              <a:tabLst>
                <a:tab pos="2236788" algn="l"/>
              </a:tabLst>
            </a:pPr>
            <a:r>
              <a:rPr lang="en-GB" dirty="0">
                <a:solidFill>
                  <a:schemeClr val="accent1"/>
                </a:solidFill>
              </a:rPr>
              <a:t>Helping young people to feel confident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E2C9F54-1FAB-14D0-B682-C0440E22F62E}"/>
              </a:ext>
            </a:extLst>
          </p:cNvPr>
          <p:cNvSpPr txBox="1">
            <a:spLocks/>
          </p:cNvSpPr>
          <p:nvPr/>
        </p:nvSpPr>
        <p:spPr>
          <a:xfrm>
            <a:off x="762000" y="9058672"/>
            <a:ext cx="8077200" cy="1005408"/>
          </a:xfrm>
          <a:prstGeom prst="rect">
            <a:avLst/>
          </a:prstGeom>
        </p:spPr>
        <p:txBody>
          <a:bodyPr/>
          <a:lstStyle>
            <a:lvl1pPr marL="342018" indent="-342018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Arial" panose="020B0604020202020204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034" indent="-342018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None/>
              <a:defRPr sz="33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342018" indent="0" algn="l" defTabSz="1787650" rtl="0" eaLnBrk="1" latinLnBrk="0" hangingPunct="1">
              <a:lnSpc>
                <a:spcPct val="11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1787650" rtl="0" eaLnBrk="1" latinLnBrk="0" hangingPunct="1">
              <a:lnSpc>
                <a:spcPct val="90000"/>
              </a:lnSpc>
              <a:spcBef>
                <a:spcPts val="1649"/>
              </a:spcBef>
              <a:buFont typeface="System Font Regular"/>
              <a:buNone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Centrepoint exist because some young people don’t have a home, but </a:t>
            </a:r>
            <a:r>
              <a:rPr lang="en-GB" b="1" dirty="0">
                <a:solidFill>
                  <a:schemeClr val="accent1"/>
                </a:solidFill>
              </a:rPr>
              <a:t>what is a home?</a:t>
            </a:r>
          </a:p>
        </p:txBody>
      </p:sp>
    </p:spTree>
    <p:extLst>
      <p:ext uri="{BB962C8B-B14F-4D97-AF65-F5344CB8AC3E}">
        <p14:creationId xmlns:p14="http://schemas.microsoft.com/office/powerpoint/2010/main" val="230395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99BA8-CBC9-8BB7-E29B-F26099F36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F882-7F89-A964-9B8A-C9987672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4201" y="1490601"/>
            <a:ext cx="9720001" cy="7594195"/>
          </a:xfrm>
        </p:spPr>
        <p:txBody>
          <a:bodyPr/>
          <a:lstStyle/>
          <a:p>
            <a:r>
              <a:rPr lang="en-GB" sz="19700" dirty="0"/>
              <a:t>What Makes a Home?</a:t>
            </a:r>
          </a:p>
        </p:txBody>
      </p:sp>
    </p:spTree>
    <p:extLst>
      <p:ext uri="{BB962C8B-B14F-4D97-AF65-F5344CB8AC3E}">
        <p14:creationId xmlns:p14="http://schemas.microsoft.com/office/powerpoint/2010/main" val="1095774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462E540-C92D-8BC1-3A5F-205703589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58657" y="4333313"/>
            <a:ext cx="2493699" cy="249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18C7128-2047-B3F8-DBA1-7B7807161004}"/>
              </a:ext>
            </a:extLst>
          </p:cNvPr>
          <p:cNvSpPr txBox="1">
            <a:spLocks/>
          </p:cNvSpPr>
          <p:nvPr/>
        </p:nvSpPr>
        <p:spPr>
          <a:xfrm>
            <a:off x="807044" y="4241292"/>
            <a:ext cx="2753938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a kitchen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1F7CE81-1B2F-4B52-F833-7EE94A0C834E}"/>
              </a:ext>
            </a:extLst>
          </p:cNvPr>
          <p:cNvSpPr txBox="1">
            <a:spLocks/>
          </p:cNvSpPr>
          <p:nvPr/>
        </p:nvSpPr>
        <p:spPr>
          <a:xfrm>
            <a:off x="5969824" y="4188403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a bedroom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9DD9AF-FCA6-724C-8B59-2C436E9BCC61}"/>
              </a:ext>
            </a:extLst>
          </p:cNvPr>
          <p:cNvSpPr txBox="1">
            <a:spLocks/>
          </p:cNvSpPr>
          <p:nvPr/>
        </p:nvSpPr>
        <p:spPr>
          <a:xfrm>
            <a:off x="4289777" y="6851744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/>
              <a:t>It has toys</a:t>
            </a:r>
            <a:endParaRPr lang="en-GB" sz="3200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D13C02-EB02-C5AB-F746-F9A7A387F67A}"/>
              </a:ext>
            </a:extLst>
          </p:cNvPr>
          <p:cNvSpPr txBox="1">
            <a:spLocks/>
          </p:cNvSpPr>
          <p:nvPr/>
        </p:nvSpPr>
        <p:spPr>
          <a:xfrm>
            <a:off x="10114663" y="5285932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My family live there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CA4EBBA-A2E5-13F1-55C7-613D957B8E9D}"/>
              </a:ext>
            </a:extLst>
          </p:cNvPr>
          <p:cNvSpPr txBox="1">
            <a:spLocks/>
          </p:cNvSpPr>
          <p:nvPr/>
        </p:nvSpPr>
        <p:spPr>
          <a:xfrm>
            <a:off x="11943030" y="8405078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a roof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8A3BBE8-0417-EEC3-684F-A4E3ACADCDED}"/>
              </a:ext>
            </a:extLst>
          </p:cNvPr>
          <p:cNvSpPr txBox="1">
            <a:spLocks/>
          </p:cNvSpPr>
          <p:nvPr/>
        </p:nvSpPr>
        <p:spPr>
          <a:xfrm>
            <a:off x="8656182" y="9346921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is warm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1532D8E-B00C-FC6B-F3F6-A2FF88116CAC}"/>
              </a:ext>
            </a:extLst>
          </p:cNvPr>
          <p:cNvSpPr txBox="1">
            <a:spLocks/>
          </p:cNvSpPr>
          <p:nvPr/>
        </p:nvSpPr>
        <p:spPr>
          <a:xfrm>
            <a:off x="14621162" y="3988033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a garden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74EE39D-FA8F-1A30-5D78-041CB5DDD9C6}"/>
              </a:ext>
            </a:extLst>
          </p:cNvPr>
          <p:cNvSpPr txBox="1">
            <a:spLocks/>
          </p:cNvSpPr>
          <p:nvPr/>
        </p:nvSpPr>
        <p:spPr>
          <a:xfrm>
            <a:off x="819634" y="6942008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food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78FC303-CC2C-CF1D-FDC6-E5B1DDC8D887}"/>
              </a:ext>
            </a:extLst>
          </p:cNvPr>
          <p:cNvSpPr txBox="1">
            <a:spLocks/>
          </p:cNvSpPr>
          <p:nvPr/>
        </p:nvSpPr>
        <p:spPr>
          <a:xfrm>
            <a:off x="15626839" y="11471024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/>
              <a:t>It has a TV</a:t>
            </a:r>
            <a:endParaRPr lang="en-GB" sz="3200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BEFF600-61DA-DBFB-1D38-7A4D8B57F2D6}"/>
              </a:ext>
            </a:extLst>
          </p:cNvPr>
          <p:cNvSpPr txBox="1">
            <a:spLocks/>
          </p:cNvSpPr>
          <p:nvPr/>
        </p:nvSpPr>
        <p:spPr>
          <a:xfrm>
            <a:off x="3822788" y="9736103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games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2A540421-EA8D-B9FB-F00A-A50FBDF85D3C}"/>
              </a:ext>
            </a:extLst>
          </p:cNvPr>
          <p:cNvSpPr txBox="1">
            <a:spLocks/>
          </p:cNvSpPr>
          <p:nvPr/>
        </p:nvSpPr>
        <p:spPr>
          <a:xfrm>
            <a:off x="2997234" y="11182638"/>
            <a:ext cx="3206184" cy="36054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172" rtl="0" eaLnBrk="1" latinLnBrk="0" hangingPunct="1">
              <a:defRPr sz="1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2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45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17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90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64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36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08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81" algn="l" defTabSz="457172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It has windows</a:t>
            </a: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314A1B26-F2C3-1F68-136F-BCCA49B42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24768" y="5458365"/>
            <a:ext cx="2188921" cy="218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E127E8DB-B3E0-5075-2F54-F25052D57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4686" y="4241292"/>
            <a:ext cx="1892580" cy="189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>
            <a:extLst>
              <a:ext uri="{FF2B5EF4-FFF2-40B4-BE49-F238E27FC236}">
                <a16:creationId xmlns:a16="http://schemas.microsoft.com/office/drawing/2014/main" id="{7DD3B5F8-4921-FD33-0F6A-2A1A6C8F2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2112" y="4421566"/>
            <a:ext cx="2333157" cy="233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7A3CDA02-9672-31E0-8EBA-D92252DDE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4461" y="7017362"/>
            <a:ext cx="2899015" cy="28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>
            <a:extLst>
              <a:ext uri="{FF2B5EF4-FFF2-40B4-BE49-F238E27FC236}">
                <a16:creationId xmlns:a16="http://schemas.microsoft.com/office/drawing/2014/main" id="{37FCF128-AE94-E9C0-9855-F731A9CA0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6277" y="9668318"/>
            <a:ext cx="2389226" cy="238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4">
            <a:extLst>
              <a:ext uri="{FF2B5EF4-FFF2-40B4-BE49-F238E27FC236}">
                <a16:creationId xmlns:a16="http://schemas.microsoft.com/office/drawing/2014/main" id="{C61E3DC8-5C38-86BC-D1F5-875D4F8D5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32787" y="9248380"/>
            <a:ext cx="2294806" cy="229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>
            <a:extLst>
              <a:ext uri="{FF2B5EF4-FFF2-40B4-BE49-F238E27FC236}">
                <a16:creationId xmlns:a16="http://schemas.microsoft.com/office/drawing/2014/main" id="{74582922-268B-B46C-2422-15199AB90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22294" y="8263465"/>
            <a:ext cx="2493702" cy="249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8">
            <a:extLst>
              <a:ext uri="{FF2B5EF4-FFF2-40B4-BE49-F238E27FC236}">
                <a16:creationId xmlns:a16="http://schemas.microsoft.com/office/drawing/2014/main" id="{525DF9B3-D937-754B-2AE8-88D23D3C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401" y="10346719"/>
            <a:ext cx="2292134" cy="229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3">
            <a:extLst>
              <a:ext uri="{FF2B5EF4-FFF2-40B4-BE49-F238E27FC236}">
                <a16:creationId xmlns:a16="http://schemas.microsoft.com/office/drawing/2014/main" id="{3D8161DD-307A-7304-B5AF-C36E3EE201D9}"/>
              </a:ext>
            </a:extLst>
          </p:cNvPr>
          <p:cNvSpPr txBox="1">
            <a:spLocks/>
          </p:cNvSpPr>
          <p:nvPr/>
        </p:nvSpPr>
        <p:spPr>
          <a:xfrm>
            <a:off x="876761" y="853070"/>
            <a:ext cx="14272453" cy="1674754"/>
          </a:xfrm>
          <a:prstGeom prst="rect">
            <a:avLst/>
          </a:prstGeom>
        </p:spPr>
        <p:txBody>
          <a:bodyPr/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What makes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a home?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168809B-3774-F21B-7178-BDDFFFFADF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13689" y="582681"/>
            <a:ext cx="7316221" cy="208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ADB46-575D-19FC-258D-07403E094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B259-346D-D22E-993B-111E8B530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4201" y="1490601"/>
            <a:ext cx="9720001" cy="5108258"/>
          </a:xfrm>
        </p:spPr>
        <p:txBody>
          <a:bodyPr/>
          <a:lstStyle/>
          <a:p>
            <a:r>
              <a:rPr lang="en-GB" sz="19700" dirty="0"/>
              <a:t>Is it a Home?</a:t>
            </a:r>
          </a:p>
        </p:txBody>
      </p:sp>
    </p:spTree>
    <p:extLst>
      <p:ext uri="{BB962C8B-B14F-4D97-AF65-F5344CB8AC3E}">
        <p14:creationId xmlns:p14="http://schemas.microsoft.com/office/powerpoint/2010/main" val="1962231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1FD8E-2B9C-4CF6-4DC2-C88A47A46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573" y="5083218"/>
            <a:ext cx="8640001" cy="1174360"/>
          </a:xfrm>
        </p:spPr>
        <p:txBody>
          <a:bodyPr/>
          <a:lstStyle/>
          <a:p>
            <a:r>
              <a:rPr lang="en-GB" dirty="0"/>
              <a:t>Is it a home?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E49C4ED-3FA0-F8B5-E28C-2503280C4C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6200" y="6703219"/>
            <a:ext cx="8093000" cy="579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67253D0-3624-8E05-057A-3EEC95F8BF6C}"/>
              </a:ext>
            </a:extLst>
          </p:cNvPr>
          <p:cNvSpPr txBox="1">
            <a:spLocks/>
          </p:cNvSpPr>
          <p:nvPr/>
        </p:nvSpPr>
        <p:spPr>
          <a:xfrm>
            <a:off x="12761087" y="2250519"/>
            <a:ext cx="4536313" cy="28326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900" dirty="0">
                <a:solidFill>
                  <a:schemeClr val="bg1"/>
                </a:solidFill>
              </a:rPr>
              <a:t>Yes!</a:t>
            </a:r>
          </a:p>
        </p:txBody>
      </p:sp>
    </p:spTree>
    <p:extLst>
      <p:ext uri="{BB962C8B-B14F-4D97-AF65-F5344CB8AC3E}">
        <p14:creationId xmlns:p14="http://schemas.microsoft.com/office/powerpoint/2010/main" val="252192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3A053-4170-D33E-186C-C075F323C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53E2B-55F5-4A96-5F7E-37CF67363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573" y="5083218"/>
            <a:ext cx="8640001" cy="1174360"/>
          </a:xfrm>
        </p:spPr>
        <p:txBody>
          <a:bodyPr/>
          <a:lstStyle/>
          <a:p>
            <a:r>
              <a:rPr lang="en-GB" dirty="0"/>
              <a:t>Is it a home?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6EB279-4DC2-E207-6C59-AA87BDF1E1A2}"/>
              </a:ext>
            </a:extLst>
          </p:cNvPr>
          <p:cNvSpPr txBox="1">
            <a:spLocks/>
          </p:cNvSpPr>
          <p:nvPr/>
        </p:nvSpPr>
        <p:spPr>
          <a:xfrm>
            <a:off x="12761087" y="2250519"/>
            <a:ext cx="4536313" cy="28326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900" dirty="0">
                <a:solidFill>
                  <a:schemeClr val="bg1"/>
                </a:solidFill>
              </a:rPr>
              <a:t>Yes!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E2695C12-AAE4-8A81-6B65-A22DDA021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4572" y="6703218"/>
            <a:ext cx="8201027" cy="546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57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75FF2-A919-DA4A-7CF0-7D9B66B21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79318-99AB-E776-0B29-697817269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573" y="5083218"/>
            <a:ext cx="8640001" cy="1174360"/>
          </a:xfrm>
        </p:spPr>
        <p:txBody>
          <a:bodyPr/>
          <a:lstStyle/>
          <a:p>
            <a:r>
              <a:rPr lang="en-GB" dirty="0"/>
              <a:t>Is it a home?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557F6C-4801-71D1-C9B2-24EC2E9B465F}"/>
              </a:ext>
            </a:extLst>
          </p:cNvPr>
          <p:cNvSpPr txBox="1">
            <a:spLocks/>
          </p:cNvSpPr>
          <p:nvPr/>
        </p:nvSpPr>
        <p:spPr>
          <a:xfrm>
            <a:off x="12761087" y="2250519"/>
            <a:ext cx="4536313" cy="2832699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7876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25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900" dirty="0">
                <a:solidFill>
                  <a:schemeClr val="bg1"/>
                </a:solidFill>
              </a:rPr>
              <a:t>Yes!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8362EB2-4096-A397-DD4E-369186035B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4572" y="6703218"/>
            <a:ext cx="7814073" cy="520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92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CentrePoint Theme">
  <a:themeElements>
    <a:clrScheme name="CentrePoint">
      <a:dk1>
        <a:sysClr val="windowText" lastClr="000000"/>
      </a:dk1>
      <a:lt1>
        <a:sysClr val="window" lastClr="FFFFFF"/>
      </a:lt1>
      <a:dk2>
        <a:srgbClr val="000000"/>
      </a:dk2>
      <a:lt2>
        <a:srgbClr val="EBEBEB"/>
      </a:lt2>
      <a:accent1>
        <a:srgbClr val="E35205"/>
      </a:accent1>
      <a:accent2>
        <a:srgbClr val="FFEF00"/>
      </a:accent2>
      <a:accent3>
        <a:srgbClr val="685BC7"/>
      </a:accent3>
      <a:accent4>
        <a:srgbClr val="E35205"/>
      </a:accent4>
      <a:accent5>
        <a:srgbClr val="FFEF00"/>
      </a:accent5>
      <a:accent6>
        <a:srgbClr val="685BC7"/>
      </a:accent6>
      <a:hlink>
        <a:srgbClr val="000000"/>
      </a:hlink>
      <a:folHlink>
        <a:srgbClr val="000000"/>
      </a:folHlink>
    </a:clrScheme>
    <a:fontScheme name="CentrePoint">
      <a:majorFont>
        <a:latin typeface="Bebas Neue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</TotalTime>
  <Words>280</Words>
  <Application>Microsoft Office PowerPoint</Application>
  <PresentationFormat>Custom</PresentationFormat>
  <Paragraphs>54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Arial</vt:lpstr>
      <vt:lpstr>Bebas Neue</vt:lpstr>
      <vt:lpstr>System Font Regular</vt:lpstr>
      <vt:lpstr>CentrePoint Theme</vt:lpstr>
      <vt:lpstr>PowerPoint Presentation</vt:lpstr>
      <vt:lpstr>What makes a home?</vt:lpstr>
      <vt:lpstr>Who are Centrepoint?</vt:lpstr>
      <vt:lpstr>What Makes a Home?</vt:lpstr>
      <vt:lpstr>PowerPoint Presentation</vt:lpstr>
      <vt:lpstr>Is it a Home?</vt:lpstr>
      <vt:lpstr>Is it a home?</vt:lpstr>
      <vt:lpstr>Is it a home?</vt:lpstr>
      <vt:lpstr>Is it a home?</vt:lpstr>
      <vt:lpstr>Is it a home?</vt:lpstr>
      <vt:lpstr>Is it a home?</vt:lpstr>
      <vt:lpstr>It’s Time for a Quiz!</vt:lpstr>
      <vt:lpstr>What have you learned?</vt:lpstr>
      <vt:lpstr>1. Who Does Centrepoint help?</vt:lpstr>
      <vt:lpstr>2. Name 3 things that can make a home. </vt:lpstr>
      <vt:lpstr>3. Can a boat be a home for someone? </vt:lpstr>
      <vt:lpstr>Well done!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Klair Clarke</dc:creator>
  <cp:lastModifiedBy>Megan Husband</cp:lastModifiedBy>
  <cp:revision>17</cp:revision>
  <dcterms:created xsi:type="dcterms:W3CDTF">2025-06-17T17:38:45Z</dcterms:created>
  <dcterms:modified xsi:type="dcterms:W3CDTF">2025-10-03T11:07:59Z</dcterms:modified>
</cp:coreProperties>
</file>