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16"/>
  </p:notesMasterIdLst>
  <p:handoutMasterIdLst>
    <p:handoutMasterId r:id="rId17"/>
  </p:handoutMasterIdLst>
  <p:sldIdLst>
    <p:sldId id="280" r:id="rId2"/>
    <p:sldId id="302" r:id="rId3"/>
    <p:sldId id="266" r:id="rId4"/>
    <p:sldId id="267" r:id="rId5"/>
    <p:sldId id="322" r:id="rId6"/>
    <p:sldId id="314" r:id="rId7"/>
    <p:sldId id="311" r:id="rId8"/>
    <p:sldId id="319" r:id="rId9"/>
    <p:sldId id="323" r:id="rId10"/>
    <p:sldId id="324" r:id="rId11"/>
    <p:sldId id="325" r:id="rId12"/>
    <p:sldId id="288" r:id="rId13"/>
    <p:sldId id="312" r:id="rId14"/>
    <p:sldId id="270" r:id="rId15"/>
  </p:sldIdLst>
  <p:sldSz cx="12192000" cy="6858000"/>
  <p:notesSz cx="6858000" cy="9144000"/>
  <p:embeddedFontLst>
    <p:embeddedFont>
      <p:font typeface="Bebas Neue" panose="020B0606020202050201" pitchFamily="34" charset="0"/>
      <p:regular r:id="rId18"/>
    </p:embeddedFont>
    <p:embeddedFont>
      <p:font typeface="Calibri" panose="020F0502020204030204" pitchFamily="34" charset="0"/>
      <p:regular r:id="rId19"/>
      <p:bold r:id="rId20"/>
      <p:italic r:id="rId21"/>
      <p:boldItalic r:id="rId2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EA393"/>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35" autoAdjust="0"/>
    <p:restoredTop sz="94660"/>
  </p:normalViewPr>
  <p:slideViewPr>
    <p:cSldViewPr>
      <p:cViewPr varScale="1">
        <p:scale>
          <a:sx n="65" d="100"/>
          <a:sy n="65" d="100"/>
        </p:scale>
        <p:origin x="66" y="330"/>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notesViewPr>
    <p:cSldViewPr>
      <p:cViewPr varScale="1">
        <p:scale>
          <a:sx n="85" d="100"/>
          <a:sy n="85" d="100"/>
        </p:scale>
        <p:origin x="3804" y="9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1.fntdata"/><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font" Target="fonts/font4.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font" Target="fonts/font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5.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A2BC6ED-59A0-4A91-AB06-3A5A82E243C3}" type="datetimeFigureOut">
              <a:rPr lang="en-GB" smtClean="0"/>
              <a:t>18/07/2024</a:t>
            </a:fld>
            <a:endParaRPr lang="en-GB"/>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224A7C5-1E85-46D8-BAFC-B2E13928EEB3}" type="slidenum">
              <a:rPr lang="en-GB" smtClean="0"/>
              <a:t>‹#›</a:t>
            </a:fld>
            <a:endParaRPr lang="en-GB"/>
          </a:p>
        </p:txBody>
      </p:sp>
    </p:spTree>
    <p:extLst>
      <p:ext uri="{BB962C8B-B14F-4D97-AF65-F5344CB8AC3E}">
        <p14:creationId xmlns:p14="http://schemas.microsoft.com/office/powerpoint/2010/main" val="30298758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6B2A677-9ED4-4AE9-85CA-95AAF13924CD}" type="datetimeFigureOut">
              <a:rPr lang="en-GB" smtClean="0"/>
              <a:t>18/07/2024</a:t>
            </a:fld>
            <a:endParaRPr lang="en-GB"/>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8EDE8D1-47BD-4D59-AB57-E8E82B749AC3}" type="slidenum">
              <a:rPr lang="en-GB" smtClean="0"/>
              <a:t>‹#›</a:t>
            </a:fld>
            <a:endParaRPr lang="en-GB"/>
          </a:p>
        </p:txBody>
      </p:sp>
    </p:spTree>
    <p:extLst>
      <p:ext uri="{BB962C8B-B14F-4D97-AF65-F5344CB8AC3E}">
        <p14:creationId xmlns:p14="http://schemas.microsoft.com/office/powerpoint/2010/main" val="17942187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7.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slideMaster" Target="../slideMasters/slideMaster1.xml"/><Relationship Id="rId4" Type="http://schemas.openxmlformats.org/officeDocument/2006/relationships/image" Target="../media/image24.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5.jpeg"/><Relationship Id="rId1" Type="http://schemas.openxmlformats.org/officeDocument/2006/relationships/slideMaster" Target="../slideMasters/slideMaster1.xml"/><Relationship Id="rId4" Type="http://schemas.openxmlformats.org/officeDocument/2006/relationships/image" Target="../media/image24.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6.jpeg"/><Relationship Id="rId1" Type="http://schemas.openxmlformats.org/officeDocument/2006/relationships/slideMaster" Target="../slideMasters/slideMaster1.xml"/><Relationship Id="rId4" Type="http://schemas.openxmlformats.org/officeDocument/2006/relationships/image" Target="../media/image24.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7.jpeg"/><Relationship Id="rId1" Type="http://schemas.openxmlformats.org/officeDocument/2006/relationships/slideMaster" Target="../slideMasters/slideMaster1.xml"/><Relationship Id="rId4" Type="http://schemas.openxmlformats.org/officeDocument/2006/relationships/image" Target="../media/image24.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8.jpeg"/><Relationship Id="rId1" Type="http://schemas.openxmlformats.org/officeDocument/2006/relationships/slideMaster" Target="../slideMasters/slideMaster1.xml"/><Relationship Id="rId4" Type="http://schemas.openxmlformats.org/officeDocument/2006/relationships/image" Target="../media/image24.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9.jpeg"/><Relationship Id="rId1" Type="http://schemas.openxmlformats.org/officeDocument/2006/relationships/slideMaster" Target="../slideMasters/slideMaster1.xml"/><Relationship Id="rId4" Type="http://schemas.openxmlformats.org/officeDocument/2006/relationships/image" Target="../media/image24.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0.jpeg"/><Relationship Id="rId1" Type="http://schemas.openxmlformats.org/officeDocument/2006/relationships/slideMaster" Target="../slideMasters/slideMaster1.xml"/><Relationship Id="rId4" Type="http://schemas.openxmlformats.org/officeDocument/2006/relationships/image" Target="../media/image23.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1.jpeg"/><Relationship Id="rId1" Type="http://schemas.openxmlformats.org/officeDocument/2006/relationships/slideMaster" Target="../slideMasters/slideMaster1.xml"/><Relationship Id="rId4" Type="http://schemas.openxmlformats.org/officeDocument/2006/relationships/image" Target="../media/image23.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2.jpeg"/><Relationship Id="rId1" Type="http://schemas.openxmlformats.org/officeDocument/2006/relationships/slideMaster" Target="../slideMasters/slideMaster1.xml"/><Relationship Id="rId4" Type="http://schemas.openxmlformats.org/officeDocument/2006/relationships/image" Target="../media/image2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3.jpeg"/><Relationship Id="rId1" Type="http://schemas.openxmlformats.org/officeDocument/2006/relationships/slideMaster" Target="../slideMasters/slideMaster1.xml"/><Relationship Id="rId4" Type="http://schemas.openxmlformats.org/officeDocument/2006/relationships/image" Target="../media/image23.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4.jpeg"/><Relationship Id="rId1" Type="http://schemas.openxmlformats.org/officeDocument/2006/relationships/slideMaster" Target="../slideMasters/slideMaster1.xml"/><Relationship Id="rId4" Type="http://schemas.openxmlformats.org/officeDocument/2006/relationships/image" Target="../media/image23.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5.jpeg"/><Relationship Id="rId1" Type="http://schemas.openxmlformats.org/officeDocument/2006/relationships/slideMaster" Target="../slideMasters/slideMaster1.xml"/><Relationship Id="rId4" Type="http://schemas.openxmlformats.org/officeDocument/2006/relationships/image" Target="../media/image23.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Master" Target="../slideMasters/slideMaster1.xml"/><Relationship Id="rId5" Type="http://schemas.openxmlformats.org/officeDocument/2006/relationships/image" Target="../media/image24.png"/><Relationship Id="rId4" Type="http://schemas.openxmlformats.org/officeDocument/2006/relationships/image" Target="../media/image23.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Master" Target="../slideMasters/slideMaster1.xml"/><Relationship Id="rId5" Type="http://schemas.openxmlformats.org/officeDocument/2006/relationships/image" Target="../media/image24.png"/><Relationship Id="rId4" Type="http://schemas.openxmlformats.org/officeDocument/2006/relationships/image" Target="../media/image23.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Master" Target="../slideMasters/slideMaster1.xml"/><Relationship Id="rId5" Type="http://schemas.openxmlformats.org/officeDocument/2006/relationships/image" Target="../media/image24.png"/><Relationship Id="rId4" Type="http://schemas.openxmlformats.org/officeDocument/2006/relationships/image" Target="../media/image23.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Master" Target="../slideMasters/slideMaster1.xml"/><Relationship Id="rId5" Type="http://schemas.openxmlformats.org/officeDocument/2006/relationships/image" Target="../media/image24.png"/><Relationship Id="rId4" Type="http://schemas.openxmlformats.org/officeDocument/2006/relationships/image" Target="../media/image23.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Master" Target="../slideMasters/slideMaster1.xml"/><Relationship Id="rId5" Type="http://schemas.openxmlformats.org/officeDocument/2006/relationships/image" Target="../media/image24.png"/><Relationship Id="rId4" Type="http://schemas.openxmlformats.org/officeDocument/2006/relationships/image" Target="../media/image23.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Master" Target="../slideMasters/slideMaster1.xml"/><Relationship Id="rId5" Type="http://schemas.openxmlformats.org/officeDocument/2006/relationships/image" Target="../media/image24.png"/><Relationship Id="rId4" Type="http://schemas.openxmlformats.org/officeDocument/2006/relationships/image" Target="../media/image2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4" Type="http://schemas.openxmlformats.org/officeDocument/2006/relationships/image" Target="../media/image47.jpe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48.jpeg"/><Relationship Id="rId1" Type="http://schemas.openxmlformats.org/officeDocument/2006/relationships/slideMaster" Target="../slideMasters/slideMaster1.xml"/><Relationship Id="rId4" Type="http://schemas.openxmlformats.org/officeDocument/2006/relationships/image" Target="../media/image49.pn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50.jpeg"/><Relationship Id="rId1" Type="http://schemas.openxmlformats.org/officeDocument/2006/relationships/slideMaster" Target="../slideMasters/slideMaster1.xml"/><Relationship Id="rId4" Type="http://schemas.openxmlformats.org/officeDocument/2006/relationships/image" Target="../media/image49.png"/></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51.jpeg"/><Relationship Id="rId1" Type="http://schemas.openxmlformats.org/officeDocument/2006/relationships/slideMaster" Target="../slideMasters/slideMaster1.xml"/><Relationship Id="rId4" Type="http://schemas.openxmlformats.org/officeDocument/2006/relationships/image" Target="../media/image49.pn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52.jpeg"/><Relationship Id="rId1" Type="http://schemas.openxmlformats.org/officeDocument/2006/relationships/slideMaster" Target="../slideMasters/slideMaster1.xml"/><Relationship Id="rId4" Type="http://schemas.openxmlformats.org/officeDocument/2006/relationships/image" Target="../media/image49.pn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53.jpeg"/><Relationship Id="rId1" Type="http://schemas.openxmlformats.org/officeDocument/2006/relationships/slideMaster" Target="../slideMasters/slideMaster1.xml"/><Relationship Id="rId4" Type="http://schemas.openxmlformats.org/officeDocument/2006/relationships/image" Target="../media/image49.png"/></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54.jpeg"/><Relationship Id="rId1" Type="http://schemas.openxmlformats.org/officeDocument/2006/relationships/slideMaster" Target="../slideMasters/slideMaster1.xml"/><Relationship Id="rId4" Type="http://schemas.openxmlformats.org/officeDocument/2006/relationships/image" Target="../media/image49.pn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55.jpeg"/><Relationship Id="rId1" Type="http://schemas.openxmlformats.org/officeDocument/2006/relationships/slideMaster" Target="../slideMasters/slideMaster1.xml"/><Relationship Id="rId4" Type="http://schemas.openxmlformats.org/officeDocument/2006/relationships/image" Target="../media/image49.pn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56.jpeg"/><Relationship Id="rId1" Type="http://schemas.openxmlformats.org/officeDocument/2006/relationships/slideMaster" Target="../slideMasters/slideMaster1.xml"/><Relationship Id="rId4" Type="http://schemas.openxmlformats.org/officeDocument/2006/relationships/image" Target="../media/image49.png"/></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A1">
    <p:bg>
      <p:bgPr>
        <a:solidFill>
          <a:schemeClr val="tx1"/>
        </a:solidFill>
        <a:effectLst/>
      </p:bgPr>
    </p:bg>
    <p:spTree>
      <p:nvGrpSpPr>
        <p:cNvPr id="1" name=""/>
        <p:cNvGrpSpPr/>
        <p:nvPr/>
      </p:nvGrpSpPr>
      <p:grpSpPr>
        <a:xfrm>
          <a:off x="0" y="0"/>
          <a:ext cx="0" cy="0"/>
          <a:chOff x="0" y="0"/>
          <a:chExt cx="0" cy="0"/>
        </a:xfrm>
      </p:grpSpPr>
      <p:sp>
        <p:nvSpPr>
          <p:cNvPr id="18" name="Text Placeholder 17"/>
          <p:cNvSpPr>
            <a:spLocks noGrp="1"/>
          </p:cNvSpPr>
          <p:nvPr>
            <p:ph type="body" sz="quarter" idx="11" hasCustomPrompt="1"/>
          </p:nvPr>
        </p:nvSpPr>
        <p:spPr>
          <a:xfrm>
            <a:off x="511908" y="2116821"/>
            <a:ext cx="4792004" cy="1368152"/>
          </a:xfrm>
          <a:prstGeom prst="rect">
            <a:avLst/>
          </a:prstGeom>
        </p:spPr>
        <p:txBody>
          <a:bodyPr/>
          <a:lstStyle>
            <a:lvl1pPr marL="0" indent="0">
              <a:lnSpc>
                <a:spcPct val="80000"/>
              </a:lnSpc>
              <a:buNone/>
              <a:defRPr sz="6000" b="0" baseline="0">
                <a:solidFill>
                  <a:schemeClr val="accent1"/>
                </a:solidFill>
                <a:latin typeface="Bebas Neue" panose="020B0606020202050201" pitchFamily="34" charset="0"/>
              </a:defRPr>
            </a:lvl1pPr>
            <a:lvl5pPr marL="1828846" indent="0">
              <a:buNone/>
              <a:defRPr/>
            </a:lvl5pPr>
          </a:lstStyle>
          <a:p>
            <a:pPr lvl="0"/>
            <a:r>
              <a:rPr lang="en-US" dirty="0" smtClean="0"/>
              <a:t>POWERPOINT</a:t>
            </a:r>
            <a:br>
              <a:rPr lang="en-US" dirty="0" smtClean="0"/>
            </a:br>
            <a:r>
              <a:rPr lang="en-US" dirty="0" smtClean="0"/>
              <a:t>MAIN TITLE</a:t>
            </a:r>
          </a:p>
        </p:txBody>
      </p:sp>
      <p:sp>
        <p:nvSpPr>
          <p:cNvPr id="21" name="Text Placeholder 20"/>
          <p:cNvSpPr>
            <a:spLocks noGrp="1"/>
          </p:cNvSpPr>
          <p:nvPr>
            <p:ph type="body" sz="quarter" idx="12" hasCustomPrompt="1"/>
          </p:nvPr>
        </p:nvSpPr>
        <p:spPr>
          <a:xfrm>
            <a:off x="513159" y="3755213"/>
            <a:ext cx="4790753" cy="417512"/>
          </a:xfrm>
          <a:prstGeom prst="rect">
            <a:avLst/>
          </a:prstGeom>
        </p:spPr>
        <p:txBody>
          <a:bodyPr/>
          <a:lstStyle>
            <a:lvl1pPr marL="0" indent="0">
              <a:spcAft>
                <a:spcPts val="1200"/>
              </a:spcAft>
              <a:buNone/>
              <a:defRPr sz="1800" b="1" baseline="0">
                <a:solidFill>
                  <a:schemeClr val="bg1"/>
                </a:solidFill>
              </a:defRPr>
            </a:lvl1pPr>
          </a:lstStyle>
          <a:p>
            <a:pPr lvl="0"/>
            <a:r>
              <a:rPr lang="en-US" dirty="0" smtClean="0"/>
              <a:t>Additional content level</a:t>
            </a:r>
            <a:endParaRPr lang="en-GB" dirty="0"/>
          </a:p>
        </p:txBody>
      </p:sp>
      <p:sp>
        <p:nvSpPr>
          <p:cNvPr id="22" name="Text Placeholder 20"/>
          <p:cNvSpPr>
            <a:spLocks noGrp="1"/>
          </p:cNvSpPr>
          <p:nvPr>
            <p:ph type="body" sz="quarter" idx="13" hasCustomPrompt="1"/>
          </p:nvPr>
        </p:nvSpPr>
        <p:spPr>
          <a:xfrm>
            <a:off x="513159" y="5373216"/>
            <a:ext cx="4790753" cy="417512"/>
          </a:xfrm>
          <a:prstGeom prst="rect">
            <a:avLst/>
          </a:prstGeom>
        </p:spPr>
        <p:txBody>
          <a:bodyPr/>
          <a:lstStyle>
            <a:lvl1pPr marL="0" indent="0">
              <a:spcAft>
                <a:spcPts val="1200"/>
              </a:spcAft>
              <a:buNone/>
              <a:defRPr sz="1800" b="1">
                <a:solidFill>
                  <a:schemeClr val="bg1"/>
                </a:solidFill>
              </a:defRPr>
            </a:lvl1pPr>
          </a:lstStyle>
          <a:p>
            <a:pPr lvl="0"/>
            <a:r>
              <a:rPr lang="en-US" dirty="0" smtClean="0"/>
              <a:t>Date/xx/xx</a:t>
            </a:r>
            <a:endParaRPr lang="en-GB" dirty="0"/>
          </a:p>
        </p:txBody>
      </p:sp>
      <p:sp>
        <p:nvSpPr>
          <p:cNvPr id="9" name="Text Placeholder 20"/>
          <p:cNvSpPr>
            <a:spLocks noGrp="1"/>
          </p:cNvSpPr>
          <p:nvPr>
            <p:ph type="body" sz="quarter" idx="14" hasCustomPrompt="1"/>
          </p:nvPr>
        </p:nvSpPr>
        <p:spPr>
          <a:xfrm>
            <a:off x="513159" y="4267073"/>
            <a:ext cx="4790753" cy="417512"/>
          </a:xfrm>
          <a:prstGeom prst="rect">
            <a:avLst/>
          </a:prstGeom>
        </p:spPr>
        <p:txBody>
          <a:bodyPr/>
          <a:lstStyle>
            <a:lvl1pPr marL="0" indent="0">
              <a:spcAft>
                <a:spcPts val="1200"/>
              </a:spcAft>
              <a:buNone/>
              <a:defRPr sz="1800" b="0" baseline="0">
                <a:solidFill>
                  <a:schemeClr val="bg1"/>
                </a:solidFill>
              </a:defRPr>
            </a:lvl1pPr>
          </a:lstStyle>
          <a:p>
            <a:pPr lvl="0"/>
            <a:r>
              <a:rPr lang="en-US" dirty="0" smtClean="0"/>
              <a:t>Level two copy style</a:t>
            </a:r>
            <a:endParaRPr lang="en-GB" dirty="0"/>
          </a:p>
        </p:txBody>
      </p:sp>
      <p:sp>
        <p:nvSpPr>
          <p:cNvPr id="14" name="Freeform 13"/>
          <p:cNvSpPr/>
          <p:nvPr userDrawn="1"/>
        </p:nvSpPr>
        <p:spPr>
          <a:xfrm>
            <a:off x="538951" y="4862224"/>
            <a:ext cx="2676729" cy="257000"/>
          </a:xfrm>
          <a:custGeom>
            <a:avLst/>
            <a:gdLst>
              <a:gd name="connsiteX0" fmla="*/ 0 w 5043341"/>
              <a:gd name="connsiteY0" fmla="*/ 122548 h 405352"/>
              <a:gd name="connsiteX1" fmla="*/ 0 w 5043341"/>
              <a:gd name="connsiteY1" fmla="*/ 0 h 405352"/>
              <a:gd name="connsiteX2" fmla="*/ 5043341 w 5043341"/>
              <a:gd name="connsiteY2" fmla="*/ 0 h 405352"/>
              <a:gd name="connsiteX3" fmla="*/ 5043341 w 5043341"/>
              <a:gd name="connsiteY3" fmla="*/ 405352 h 405352"/>
              <a:gd name="connsiteX4" fmla="*/ 0 w 5043341"/>
              <a:gd name="connsiteY4" fmla="*/ 122548 h 4053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43341" h="405352">
                <a:moveTo>
                  <a:pt x="0" y="122548"/>
                </a:moveTo>
                <a:lnTo>
                  <a:pt x="0" y="0"/>
                </a:lnTo>
                <a:lnTo>
                  <a:pt x="5043341" y="0"/>
                </a:lnTo>
                <a:lnTo>
                  <a:pt x="5043341" y="405352"/>
                </a:lnTo>
                <a:lnTo>
                  <a:pt x="0" y="12254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Oval 15"/>
          <p:cNvSpPr/>
          <p:nvPr userDrawn="1"/>
        </p:nvSpPr>
        <p:spPr>
          <a:xfrm>
            <a:off x="6428656" y="-702840"/>
            <a:ext cx="8164288" cy="8164288"/>
          </a:xfrm>
          <a:prstGeom prst="ellipse">
            <a:avLst/>
          </a:prstGeom>
          <a:noFill/>
          <a:ln w="1079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Oval 19"/>
          <p:cNvSpPr/>
          <p:nvPr userDrawn="1"/>
        </p:nvSpPr>
        <p:spPr>
          <a:xfrm>
            <a:off x="6191696" y="-939800"/>
            <a:ext cx="8638208" cy="8638208"/>
          </a:xfrm>
          <a:prstGeom prst="ellipse">
            <a:avLst/>
          </a:prstGeom>
          <a:noFill/>
          <a:ln w="10795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Oval 14"/>
          <p:cNvSpPr/>
          <p:nvPr userDrawn="1"/>
        </p:nvSpPr>
        <p:spPr>
          <a:xfrm>
            <a:off x="6600056" y="-531440"/>
            <a:ext cx="7821488" cy="7821488"/>
          </a:xfrm>
          <a:prstGeom prst="ellipse">
            <a:avLst/>
          </a:prstGeom>
          <a:blipFill dpi="0" rotWithShape="1">
            <a:blip r:embed="rId2" cstate="screen">
              <a:extLst>
                <a:ext uri="{28A0092B-C50C-407E-A947-70E740481C1C}">
                  <a14:useLocalDpi xmlns:a14="http://schemas.microsoft.com/office/drawing/2010/main"/>
                </a:ext>
              </a:extLst>
            </a:blip>
            <a:srcRect/>
            <a:stretch>
              <a:fillRect t="5000" b="2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Picture 10"/>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237023" y="469533"/>
            <a:ext cx="2292107" cy="1008112"/>
          </a:xfrm>
          <a:prstGeom prst="rect">
            <a:avLst/>
          </a:prstGeom>
        </p:spPr>
      </p:pic>
      <p:pic>
        <p:nvPicPr>
          <p:cNvPr id="12" name="Picture 1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11908" y="586672"/>
            <a:ext cx="2373811" cy="818965"/>
          </a:xfrm>
          <a:prstGeom prst="rect">
            <a:avLst/>
          </a:prstGeom>
        </p:spPr>
      </p:pic>
    </p:spTree>
    <p:extLst>
      <p:ext uri="{BB962C8B-B14F-4D97-AF65-F5344CB8AC3E}">
        <p14:creationId xmlns:p14="http://schemas.microsoft.com/office/powerpoint/2010/main" val="1109368492"/>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 B2">
    <p:bg>
      <p:bgPr>
        <a:solidFill>
          <a:schemeClr val="tx1"/>
        </a:solidFill>
        <a:effectLst/>
      </p:bgPr>
    </p:bg>
    <p:spTree>
      <p:nvGrpSpPr>
        <p:cNvPr id="1" name=""/>
        <p:cNvGrpSpPr/>
        <p:nvPr/>
      </p:nvGrpSpPr>
      <p:grpSpPr>
        <a:xfrm>
          <a:off x="0" y="0"/>
          <a:ext cx="0" cy="0"/>
          <a:chOff x="0" y="0"/>
          <a:chExt cx="0" cy="0"/>
        </a:xfrm>
      </p:grpSpPr>
      <p:sp>
        <p:nvSpPr>
          <p:cNvPr id="14" name="Freeform 13"/>
          <p:cNvSpPr/>
          <p:nvPr userDrawn="1"/>
        </p:nvSpPr>
        <p:spPr>
          <a:xfrm flipV="1">
            <a:off x="-12699" y="1603156"/>
            <a:ext cx="12204699" cy="5254844"/>
          </a:xfrm>
          <a:custGeom>
            <a:avLst/>
            <a:gdLst>
              <a:gd name="connsiteX0" fmla="*/ 0 w 5043341"/>
              <a:gd name="connsiteY0" fmla="*/ 122548 h 405352"/>
              <a:gd name="connsiteX1" fmla="*/ 0 w 5043341"/>
              <a:gd name="connsiteY1" fmla="*/ 0 h 405352"/>
              <a:gd name="connsiteX2" fmla="*/ 5043341 w 5043341"/>
              <a:gd name="connsiteY2" fmla="*/ 0 h 405352"/>
              <a:gd name="connsiteX3" fmla="*/ 5043341 w 5043341"/>
              <a:gd name="connsiteY3" fmla="*/ 405352 h 405352"/>
              <a:gd name="connsiteX4" fmla="*/ 0 w 5043341"/>
              <a:gd name="connsiteY4" fmla="*/ 122548 h 405352"/>
              <a:gd name="connsiteX0" fmla="*/ 0 w 5043341"/>
              <a:gd name="connsiteY0" fmla="*/ 122548 h 376253"/>
              <a:gd name="connsiteX1" fmla="*/ 0 w 5043341"/>
              <a:gd name="connsiteY1" fmla="*/ 0 h 376253"/>
              <a:gd name="connsiteX2" fmla="*/ 5043341 w 5043341"/>
              <a:gd name="connsiteY2" fmla="*/ 0 h 376253"/>
              <a:gd name="connsiteX3" fmla="*/ 5043341 w 5043341"/>
              <a:gd name="connsiteY3" fmla="*/ 376253 h 376253"/>
              <a:gd name="connsiteX4" fmla="*/ 0 w 5043341"/>
              <a:gd name="connsiteY4" fmla="*/ 122548 h 376253"/>
              <a:gd name="connsiteX0" fmla="*/ 0 w 5048594"/>
              <a:gd name="connsiteY0" fmla="*/ 171652 h 376253"/>
              <a:gd name="connsiteX1" fmla="*/ 5253 w 5048594"/>
              <a:gd name="connsiteY1" fmla="*/ 0 h 376253"/>
              <a:gd name="connsiteX2" fmla="*/ 5048594 w 5048594"/>
              <a:gd name="connsiteY2" fmla="*/ 0 h 376253"/>
              <a:gd name="connsiteX3" fmla="*/ 5048594 w 5048594"/>
              <a:gd name="connsiteY3" fmla="*/ 376253 h 376253"/>
              <a:gd name="connsiteX4" fmla="*/ 0 w 5048594"/>
              <a:gd name="connsiteY4" fmla="*/ 171652 h 376253"/>
              <a:gd name="connsiteX0" fmla="*/ 0 w 5048594"/>
              <a:gd name="connsiteY0" fmla="*/ 171652 h 376253"/>
              <a:gd name="connsiteX1" fmla="*/ 5253 w 5048594"/>
              <a:gd name="connsiteY1" fmla="*/ 0 h 376253"/>
              <a:gd name="connsiteX2" fmla="*/ 5048594 w 5048594"/>
              <a:gd name="connsiteY2" fmla="*/ 0 h 376253"/>
              <a:gd name="connsiteX3" fmla="*/ 5048594 w 5048594"/>
              <a:gd name="connsiteY3" fmla="*/ 376253 h 376253"/>
              <a:gd name="connsiteX4" fmla="*/ 0 w 5048594"/>
              <a:gd name="connsiteY4" fmla="*/ 171652 h 3762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48594" h="376253">
                <a:moveTo>
                  <a:pt x="0" y="171652"/>
                </a:moveTo>
                <a:lnTo>
                  <a:pt x="5253" y="0"/>
                </a:lnTo>
                <a:lnTo>
                  <a:pt x="5048594" y="0"/>
                </a:lnTo>
                <a:lnTo>
                  <a:pt x="5048594" y="376253"/>
                </a:lnTo>
                <a:lnTo>
                  <a:pt x="0" y="171652"/>
                </a:lnTo>
                <a:close/>
              </a:path>
            </a:pathLst>
          </a:custGeom>
          <a:blipFill dpi="0" rotWithShape="0">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 Placeholder 17"/>
          <p:cNvSpPr>
            <a:spLocks noGrp="1"/>
          </p:cNvSpPr>
          <p:nvPr>
            <p:ph type="body" sz="quarter" idx="11" hasCustomPrompt="1"/>
          </p:nvPr>
        </p:nvSpPr>
        <p:spPr>
          <a:xfrm>
            <a:off x="511908" y="452727"/>
            <a:ext cx="4792004" cy="1368152"/>
          </a:xfrm>
          <a:prstGeom prst="rect">
            <a:avLst/>
          </a:prstGeom>
        </p:spPr>
        <p:txBody>
          <a:bodyPr/>
          <a:lstStyle>
            <a:lvl1pPr marL="0" indent="0">
              <a:lnSpc>
                <a:spcPct val="80000"/>
              </a:lnSpc>
              <a:buNone/>
              <a:defRPr sz="6000" b="0" baseline="0">
                <a:solidFill>
                  <a:schemeClr val="accent1"/>
                </a:solidFill>
                <a:latin typeface="Bebas Neue" panose="020B0606020202050201" pitchFamily="34" charset="0"/>
              </a:defRPr>
            </a:lvl1pPr>
            <a:lvl5pPr marL="1828846" indent="0">
              <a:buNone/>
              <a:defRPr/>
            </a:lvl5pPr>
          </a:lstStyle>
          <a:p>
            <a:pPr lvl="0"/>
            <a:r>
              <a:rPr lang="en-US" dirty="0" smtClean="0"/>
              <a:t>POWERPOINT</a:t>
            </a:r>
            <a:br>
              <a:rPr lang="en-US" dirty="0" smtClean="0"/>
            </a:br>
            <a:r>
              <a:rPr lang="en-US" dirty="0" smtClean="0"/>
              <a:t>MAIN TITLE</a:t>
            </a:r>
          </a:p>
        </p:txBody>
      </p:sp>
      <p:sp>
        <p:nvSpPr>
          <p:cNvPr id="21" name="Text Placeholder 20"/>
          <p:cNvSpPr>
            <a:spLocks noGrp="1"/>
          </p:cNvSpPr>
          <p:nvPr>
            <p:ph type="body" sz="quarter" idx="12" hasCustomPrompt="1"/>
          </p:nvPr>
        </p:nvSpPr>
        <p:spPr>
          <a:xfrm>
            <a:off x="513159" y="2147392"/>
            <a:ext cx="4790753" cy="417512"/>
          </a:xfrm>
          <a:prstGeom prst="rect">
            <a:avLst/>
          </a:prstGeom>
        </p:spPr>
        <p:txBody>
          <a:bodyPr/>
          <a:lstStyle>
            <a:lvl1pPr marL="0" indent="0">
              <a:spcAft>
                <a:spcPts val="1200"/>
              </a:spcAft>
              <a:buNone/>
              <a:defRPr sz="1800" b="1" baseline="0">
                <a:solidFill>
                  <a:schemeClr val="bg1"/>
                </a:solidFill>
              </a:defRPr>
            </a:lvl1pPr>
          </a:lstStyle>
          <a:p>
            <a:pPr lvl="0"/>
            <a:r>
              <a:rPr lang="en-US" dirty="0" smtClean="0"/>
              <a:t>Additional content level</a:t>
            </a:r>
            <a:endParaRPr lang="en-GB" dirty="0"/>
          </a:p>
        </p:txBody>
      </p:sp>
      <p:sp>
        <p:nvSpPr>
          <p:cNvPr id="22" name="Text Placeholder 20"/>
          <p:cNvSpPr>
            <a:spLocks noGrp="1"/>
          </p:cNvSpPr>
          <p:nvPr>
            <p:ph type="body" sz="quarter" idx="13" hasCustomPrompt="1"/>
          </p:nvPr>
        </p:nvSpPr>
        <p:spPr>
          <a:xfrm>
            <a:off x="513159" y="3203441"/>
            <a:ext cx="4790753" cy="417512"/>
          </a:xfrm>
          <a:prstGeom prst="rect">
            <a:avLst/>
          </a:prstGeom>
        </p:spPr>
        <p:txBody>
          <a:bodyPr/>
          <a:lstStyle>
            <a:lvl1pPr marL="0" indent="0">
              <a:spcAft>
                <a:spcPts val="1200"/>
              </a:spcAft>
              <a:buNone/>
              <a:defRPr sz="1800" b="1">
                <a:solidFill>
                  <a:schemeClr val="bg1"/>
                </a:solidFill>
              </a:defRPr>
            </a:lvl1pPr>
          </a:lstStyle>
          <a:p>
            <a:pPr lvl="0"/>
            <a:r>
              <a:rPr lang="en-US" dirty="0" smtClean="0"/>
              <a:t>Date/xx/xx</a:t>
            </a:r>
            <a:endParaRPr lang="en-GB" dirty="0"/>
          </a:p>
        </p:txBody>
      </p:sp>
      <p:sp>
        <p:nvSpPr>
          <p:cNvPr id="9" name="Text Placeholder 20"/>
          <p:cNvSpPr>
            <a:spLocks noGrp="1"/>
          </p:cNvSpPr>
          <p:nvPr>
            <p:ph type="body" sz="quarter" idx="14" hasCustomPrompt="1"/>
          </p:nvPr>
        </p:nvSpPr>
        <p:spPr>
          <a:xfrm>
            <a:off x="513159" y="2659252"/>
            <a:ext cx="4790753" cy="417512"/>
          </a:xfrm>
          <a:prstGeom prst="rect">
            <a:avLst/>
          </a:prstGeom>
        </p:spPr>
        <p:txBody>
          <a:bodyPr/>
          <a:lstStyle>
            <a:lvl1pPr marL="0" indent="0">
              <a:spcAft>
                <a:spcPts val="1200"/>
              </a:spcAft>
              <a:buNone/>
              <a:defRPr sz="1800" b="0" baseline="0">
                <a:solidFill>
                  <a:schemeClr val="bg1"/>
                </a:solidFill>
              </a:defRPr>
            </a:lvl1pPr>
          </a:lstStyle>
          <a:p>
            <a:pPr lvl="0"/>
            <a:r>
              <a:rPr lang="en-US" dirty="0" smtClean="0"/>
              <a:t>Level two copy style</a:t>
            </a:r>
            <a:endParaRPr lang="en-GB" dirty="0"/>
          </a:p>
        </p:txBody>
      </p:sp>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744072" y="332656"/>
            <a:ext cx="2292107" cy="1008112"/>
          </a:xfrm>
          <a:prstGeom prst="rect">
            <a:avLst/>
          </a:prstGeom>
        </p:spPr>
      </p:pic>
      <p:pic>
        <p:nvPicPr>
          <p:cNvPr id="10" name="Picture 9"/>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393758" y="449795"/>
            <a:ext cx="2373811" cy="818965"/>
          </a:xfrm>
          <a:prstGeom prst="rect">
            <a:avLst/>
          </a:prstGeom>
        </p:spPr>
      </p:pic>
    </p:spTree>
    <p:extLst>
      <p:ext uri="{BB962C8B-B14F-4D97-AF65-F5344CB8AC3E}">
        <p14:creationId xmlns:p14="http://schemas.microsoft.com/office/powerpoint/2010/main" val="790136366"/>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 B3">
    <p:bg>
      <p:bgPr>
        <a:solidFill>
          <a:schemeClr val="tx1"/>
        </a:solidFill>
        <a:effectLst/>
      </p:bgPr>
    </p:bg>
    <p:spTree>
      <p:nvGrpSpPr>
        <p:cNvPr id="1" name=""/>
        <p:cNvGrpSpPr/>
        <p:nvPr/>
      </p:nvGrpSpPr>
      <p:grpSpPr>
        <a:xfrm>
          <a:off x="0" y="0"/>
          <a:ext cx="0" cy="0"/>
          <a:chOff x="0" y="0"/>
          <a:chExt cx="0" cy="0"/>
        </a:xfrm>
      </p:grpSpPr>
      <p:sp>
        <p:nvSpPr>
          <p:cNvPr id="14" name="Freeform 13"/>
          <p:cNvSpPr/>
          <p:nvPr userDrawn="1"/>
        </p:nvSpPr>
        <p:spPr>
          <a:xfrm flipV="1">
            <a:off x="-12699" y="1603156"/>
            <a:ext cx="12204699" cy="5254844"/>
          </a:xfrm>
          <a:custGeom>
            <a:avLst/>
            <a:gdLst>
              <a:gd name="connsiteX0" fmla="*/ 0 w 5043341"/>
              <a:gd name="connsiteY0" fmla="*/ 122548 h 405352"/>
              <a:gd name="connsiteX1" fmla="*/ 0 w 5043341"/>
              <a:gd name="connsiteY1" fmla="*/ 0 h 405352"/>
              <a:gd name="connsiteX2" fmla="*/ 5043341 w 5043341"/>
              <a:gd name="connsiteY2" fmla="*/ 0 h 405352"/>
              <a:gd name="connsiteX3" fmla="*/ 5043341 w 5043341"/>
              <a:gd name="connsiteY3" fmla="*/ 405352 h 405352"/>
              <a:gd name="connsiteX4" fmla="*/ 0 w 5043341"/>
              <a:gd name="connsiteY4" fmla="*/ 122548 h 405352"/>
              <a:gd name="connsiteX0" fmla="*/ 0 w 5043341"/>
              <a:gd name="connsiteY0" fmla="*/ 122548 h 376253"/>
              <a:gd name="connsiteX1" fmla="*/ 0 w 5043341"/>
              <a:gd name="connsiteY1" fmla="*/ 0 h 376253"/>
              <a:gd name="connsiteX2" fmla="*/ 5043341 w 5043341"/>
              <a:gd name="connsiteY2" fmla="*/ 0 h 376253"/>
              <a:gd name="connsiteX3" fmla="*/ 5043341 w 5043341"/>
              <a:gd name="connsiteY3" fmla="*/ 376253 h 376253"/>
              <a:gd name="connsiteX4" fmla="*/ 0 w 5043341"/>
              <a:gd name="connsiteY4" fmla="*/ 122548 h 376253"/>
              <a:gd name="connsiteX0" fmla="*/ 0 w 5048594"/>
              <a:gd name="connsiteY0" fmla="*/ 171652 h 376253"/>
              <a:gd name="connsiteX1" fmla="*/ 5253 w 5048594"/>
              <a:gd name="connsiteY1" fmla="*/ 0 h 376253"/>
              <a:gd name="connsiteX2" fmla="*/ 5048594 w 5048594"/>
              <a:gd name="connsiteY2" fmla="*/ 0 h 376253"/>
              <a:gd name="connsiteX3" fmla="*/ 5048594 w 5048594"/>
              <a:gd name="connsiteY3" fmla="*/ 376253 h 376253"/>
              <a:gd name="connsiteX4" fmla="*/ 0 w 5048594"/>
              <a:gd name="connsiteY4" fmla="*/ 171652 h 376253"/>
              <a:gd name="connsiteX0" fmla="*/ 0 w 5048594"/>
              <a:gd name="connsiteY0" fmla="*/ 171652 h 376253"/>
              <a:gd name="connsiteX1" fmla="*/ 5253 w 5048594"/>
              <a:gd name="connsiteY1" fmla="*/ 0 h 376253"/>
              <a:gd name="connsiteX2" fmla="*/ 5048594 w 5048594"/>
              <a:gd name="connsiteY2" fmla="*/ 0 h 376253"/>
              <a:gd name="connsiteX3" fmla="*/ 5048594 w 5048594"/>
              <a:gd name="connsiteY3" fmla="*/ 376253 h 376253"/>
              <a:gd name="connsiteX4" fmla="*/ 0 w 5048594"/>
              <a:gd name="connsiteY4" fmla="*/ 171652 h 3762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48594" h="376253">
                <a:moveTo>
                  <a:pt x="0" y="171652"/>
                </a:moveTo>
                <a:lnTo>
                  <a:pt x="5253" y="0"/>
                </a:lnTo>
                <a:lnTo>
                  <a:pt x="5048594" y="0"/>
                </a:lnTo>
                <a:lnTo>
                  <a:pt x="5048594" y="376253"/>
                </a:lnTo>
                <a:lnTo>
                  <a:pt x="0" y="171652"/>
                </a:lnTo>
                <a:close/>
              </a:path>
            </a:pathLst>
          </a:custGeom>
          <a:blipFill dpi="0" rotWithShape="0">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 Placeholder 17"/>
          <p:cNvSpPr>
            <a:spLocks noGrp="1"/>
          </p:cNvSpPr>
          <p:nvPr>
            <p:ph type="body" sz="quarter" idx="11" hasCustomPrompt="1"/>
          </p:nvPr>
        </p:nvSpPr>
        <p:spPr>
          <a:xfrm>
            <a:off x="511908" y="452727"/>
            <a:ext cx="4792004" cy="1368152"/>
          </a:xfrm>
          <a:prstGeom prst="rect">
            <a:avLst/>
          </a:prstGeom>
        </p:spPr>
        <p:txBody>
          <a:bodyPr/>
          <a:lstStyle>
            <a:lvl1pPr marL="0" indent="0">
              <a:lnSpc>
                <a:spcPct val="80000"/>
              </a:lnSpc>
              <a:buNone/>
              <a:defRPr sz="6000" b="0" baseline="0">
                <a:solidFill>
                  <a:schemeClr val="accent1"/>
                </a:solidFill>
                <a:latin typeface="Bebas Neue" panose="020B0606020202050201" pitchFamily="34" charset="0"/>
              </a:defRPr>
            </a:lvl1pPr>
            <a:lvl5pPr marL="1828846" indent="0">
              <a:buNone/>
              <a:defRPr/>
            </a:lvl5pPr>
          </a:lstStyle>
          <a:p>
            <a:pPr lvl="0"/>
            <a:r>
              <a:rPr lang="en-US" dirty="0" smtClean="0"/>
              <a:t>POWERPOINT</a:t>
            </a:r>
            <a:br>
              <a:rPr lang="en-US" dirty="0" smtClean="0"/>
            </a:br>
            <a:r>
              <a:rPr lang="en-US" dirty="0" smtClean="0"/>
              <a:t>MAIN TITLE</a:t>
            </a:r>
          </a:p>
        </p:txBody>
      </p:sp>
      <p:sp>
        <p:nvSpPr>
          <p:cNvPr id="21" name="Text Placeholder 20"/>
          <p:cNvSpPr>
            <a:spLocks noGrp="1"/>
          </p:cNvSpPr>
          <p:nvPr>
            <p:ph type="body" sz="quarter" idx="12" hasCustomPrompt="1"/>
          </p:nvPr>
        </p:nvSpPr>
        <p:spPr>
          <a:xfrm>
            <a:off x="513159" y="2147392"/>
            <a:ext cx="4790753" cy="417512"/>
          </a:xfrm>
          <a:prstGeom prst="rect">
            <a:avLst/>
          </a:prstGeom>
        </p:spPr>
        <p:txBody>
          <a:bodyPr/>
          <a:lstStyle>
            <a:lvl1pPr marL="0" indent="0">
              <a:spcAft>
                <a:spcPts val="1200"/>
              </a:spcAft>
              <a:buNone/>
              <a:defRPr sz="1800" b="1" baseline="0">
                <a:solidFill>
                  <a:schemeClr val="bg1"/>
                </a:solidFill>
              </a:defRPr>
            </a:lvl1pPr>
          </a:lstStyle>
          <a:p>
            <a:pPr lvl="0"/>
            <a:r>
              <a:rPr lang="en-US" dirty="0" smtClean="0"/>
              <a:t>Additional content level</a:t>
            </a:r>
            <a:endParaRPr lang="en-GB" dirty="0"/>
          </a:p>
        </p:txBody>
      </p:sp>
      <p:sp>
        <p:nvSpPr>
          <p:cNvPr id="22" name="Text Placeholder 20"/>
          <p:cNvSpPr>
            <a:spLocks noGrp="1"/>
          </p:cNvSpPr>
          <p:nvPr>
            <p:ph type="body" sz="quarter" idx="13" hasCustomPrompt="1"/>
          </p:nvPr>
        </p:nvSpPr>
        <p:spPr>
          <a:xfrm>
            <a:off x="513159" y="3203441"/>
            <a:ext cx="4790753" cy="417512"/>
          </a:xfrm>
          <a:prstGeom prst="rect">
            <a:avLst/>
          </a:prstGeom>
        </p:spPr>
        <p:txBody>
          <a:bodyPr/>
          <a:lstStyle>
            <a:lvl1pPr marL="0" indent="0">
              <a:spcAft>
                <a:spcPts val="1200"/>
              </a:spcAft>
              <a:buNone/>
              <a:defRPr sz="1800" b="1">
                <a:solidFill>
                  <a:schemeClr val="bg1"/>
                </a:solidFill>
              </a:defRPr>
            </a:lvl1pPr>
          </a:lstStyle>
          <a:p>
            <a:pPr lvl="0"/>
            <a:r>
              <a:rPr lang="en-US" dirty="0" smtClean="0"/>
              <a:t>Date/xx/xx</a:t>
            </a:r>
            <a:endParaRPr lang="en-GB" dirty="0"/>
          </a:p>
        </p:txBody>
      </p:sp>
      <p:sp>
        <p:nvSpPr>
          <p:cNvPr id="9" name="Text Placeholder 20"/>
          <p:cNvSpPr>
            <a:spLocks noGrp="1"/>
          </p:cNvSpPr>
          <p:nvPr>
            <p:ph type="body" sz="quarter" idx="14" hasCustomPrompt="1"/>
          </p:nvPr>
        </p:nvSpPr>
        <p:spPr>
          <a:xfrm>
            <a:off x="513159" y="2659252"/>
            <a:ext cx="4790753" cy="417512"/>
          </a:xfrm>
          <a:prstGeom prst="rect">
            <a:avLst/>
          </a:prstGeom>
        </p:spPr>
        <p:txBody>
          <a:bodyPr/>
          <a:lstStyle>
            <a:lvl1pPr marL="0" indent="0">
              <a:spcAft>
                <a:spcPts val="1200"/>
              </a:spcAft>
              <a:buNone/>
              <a:defRPr sz="1800" b="0" baseline="0">
                <a:solidFill>
                  <a:schemeClr val="bg1"/>
                </a:solidFill>
              </a:defRPr>
            </a:lvl1pPr>
          </a:lstStyle>
          <a:p>
            <a:pPr lvl="0"/>
            <a:r>
              <a:rPr lang="en-US" dirty="0" smtClean="0"/>
              <a:t>Level two copy style</a:t>
            </a:r>
            <a:endParaRPr lang="en-GB" dirty="0"/>
          </a:p>
        </p:txBody>
      </p:sp>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744072" y="332656"/>
            <a:ext cx="2292107" cy="1008112"/>
          </a:xfrm>
          <a:prstGeom prst="rect">
            <a:avLst/>
          </a:prstGeom>
        </p:spPr>
      </p:pic>
      <p:pic>
        <p:nvPicPr>
          <p:cNvPr id="10" name="Picture 9"/>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393758" y="449795"/>
            <a:ext cx="2373811" cy="818965"/>
          </a:xfrm>
          <a:prstGeom prst="rect">
            <a:avLst/>
          </a:prstGeom>
        </p:spPr>
      </p:pic>
    </p:spTree>
    <p:extLst>
      <p:ext uri="{BB962C8B-B14F-4D97-AF65-F5344CB8AC3E}">
        <p14:creationId xmlns:p14="http://schemas.microsoft.com/office/powerpoint/2010/main" val="673255339"/>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 B4">
    <p:bg>
      <p:bgPr>
        <a:solidFill>
          <a:schemeClr val="tx1"/>
        </a:solidFill>
        <a:effectLst/>
      </p:bgPr>
    </p:bg>
    <p:spTree>
      <p:nvGrpSpPr>
        <p:cNvPr id="1" name=""/>
        <p:cNvGrpSpPr/>
        <p:nvPr/>
      </p:nvGrpSpPr>
      <p:grpSpPr>
        <a:xfrm>
          <a:off x="0" y="0"/>
          <a:ext cx="0" cy="0"/>
          <a:chOff x="0" y="0"/>
          <a:chExt cx="0" cy="0"/>
        </a:xfrm>
      </p:grpSpPr>
      <p:sp>
        <p:nvSpPr>
          <p:cNvPr id="14" name="Freeform 13"/>
          <p:cNvSpPr/>
          <p:nvPr userDrawn="1"/>
        </p:nvSpPr>
        <p:spPr>
          <a:xfrm flipV="1">
            <a:off x="-12699" y="1603156"/>
            <a:ext cx="12204699" cy="5254844"/>
          </a:xfrm>
          <a:custGeom>
            <a:avLst/>
            <a:gdLst>
              <a:gd name="connsiteX0" fmla="*/ 0 w 5043341"/>
              <a:gd name="connsiteY0" fmla="*/ 122548 h 405352"/>
              <a:gd name="connsiteX1" fmla="*/ 0 w 5043341"/>
              <a:gd name="connsiteY1" fmla="*/ 0 h 405352"/>
              <a:gd name="connsiteX2" fmla="*/ 5043341 w 5043341"/>
              <a:gd name="connsiteY2" fmla="*/ 0 h 405352"/>
              <a:gd name="connsiteX3" fmla="*/ 5043341 w 5043341"/>
              <a:gd name="connsiteY3" fmla="*/ 405352 h 405352"/>
              <a:gd name="connsiteX4" fmla="*/ 0 w 5043341"/>
              <a:gd name="connsiteY4" fmla="*/ 122548 h 405352"/>
              <a:gd name="connsiteX0" fmla="*/ 0 w 5043341"/>
              <a:gd name="connsiteY0" fmla="*/ 122548 h 376253"/>
              <a:gd name="connsiteX1" fmla="*/ 0 w 5043341"/>
              <a:gd name="connsiteY1" fmla="*/ 0 h 376253"/>
              <a:gd name="connsiteX2" fmla="*/ 5043341 w 5043341"/>
              <a:gd name="connsiteY2" fmla="*/ 0 h 376253"/>
              <a:gd name="connsiteX3" fmla="*/ 5043341 w 5043341"/>
              <a:gd name="connsiteY3" fmla="*/ 376253 h 376253"/>
              <a:gd name="connsiteX4" fmla="*/ 0 w 5043341"/>
              <a:gd name="connsiteY4" fmla="*/ 122548 h 376253"/>
              <a:gd name="connsiteX0" fmla="*/ 0 w 5048594"/>
              <a:gd name="connsiteY0" fmla="*/ 171652 h 376253"/>
              <a:gd name="connsiteX1" fmla="*/ 5253 w 5048594"/>
              <a:gd name="connsiteY1" fmla="*/ 0 h 376253"/>
              <a:gd name="connsiteX2" fmla="*/ 5048594 w 5048594"/>
              <a:gd name="connsiteY2" fmla="*/ 0 h 376253"/>
              <a:gd name="connsiteX3" fmla="*/ 5048594 w 5048594"/>
              <a:gd name="connsiteY3" fmla="*/ 376253 h 376253"/>
              <a:gd name="connsiteX4" fmla="*/ 0 w 5048594"/>
              <a:gd name="connsiteY4" fmla="*/ 171652 h 376253"/>
              <a:gd name="connsiteX0" fmla="*/ 0 w 5048594"/>
              <a:gd name="connsiteY0" fmla="*/ 171652 h 376253"/>
              <a:gd name="connsiteX1" fmla="*/ 5253 w 5048594"/>
              <a:gd name="connsiteY1" fmla="*/ 0 h 376253"/>
              <a:gd name="connsiteX2" fmla="*/ 5048594 w 5048594"/>
              <a:gd name="connsiteY2" fmla="*/ 0 h 376253"/>
              <a:gd name="connsiteX3" fmla="*/ 5048594 w 5048594"/>
              <a:gd name="connsiteY3" fmla="*/ 376253 h 376253"/>
              <a:gd name="connsiteX4" fmla="*/ 0 w 5048594"/>
              <a:gd name="connsiteY4" fmla="*/ 171652 h 3762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48594" h="376253">
                <a:moveTo>
                  <a:pt x="0" y="171652"/>
                </a:moveTo>
                <a:lnTo>
                  <a:pt x="5253" y="0"/>
                </a:lnTo>
                <a:lnTo>
                  <a:pt x="5048594" y="0"/>
                </a:lnTo>
                <a:lnTo>
                  <a:pt x="5048594" y="376253"/>
                </a:lnTo>
                <a:lnTo>
                  <a:pt x="0" y="171652"/>
                </a:lnTo>
                <a:close/>
              </a:path>
            </a:pathLst>
          </a:custGeom>
          <a:blipFill dpi="0" rotWithShape="0">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 Placeholder 17"/>
          <p:cNvSpPr>
            <a:spLocks noGrp="1"/>
          </p:cNvSpPr>
          <p:nvPr>
            <p:ph type="body" sz="quarter" idx="11" hasCustomPrompt="1"/>
          </p:nvPr>
        </p:nvSpPr>
        <p:spPr>
          <a:xfrm>
            <a:off x="511908" y="452727"/>
            <a:ext cx="4792004" cy="1368152"/>
          </a:xfrm>
          <a:prstGeom prst="rect">
            <a:avLst/>
          </a:prstGeom>
        </p:spPr>
        <p:txBody>
          <a:bodyPr/>
          <a:lstStyle>
            <a:lvl1pPr marL="0" indent="0">
              <a:lnSpc>
                <a:spcPct val="80000"/>
              </a:lnSpc>
              <a:buNone/>
              <a:defRPr sz="6000" b="0" baseline="0">
                <a:solidFill>
                  <a:schemeClr val="accent1"/>
                </a:solidFill>
                <a:latin typeface="Bebas Neue" panose="020B0606020202050201" pitchFamily="34" charset="0"/>
              </a:defRPr>
            </a:lvl1pPr>
            <a:lvl5pPr marL="1828846" indent="0">
              <a:buNone/>
              <a:defRPr/>
            </a:lvl5pPr>
          </a:lstStyle>
          <a:p>
            <a:pPr lvl="0"/>
            <a:r>
              <a:rPr lang="en-US" dirty="0" smtClean="0"/>
              <a:t>POWERPOINT</a:t>
            </a:r>
            <a:br>
              <a:rPr lang="en-US" dirty="0" smtClean="0"/>
            </a:br>
            <a:r>
              <a:rPr lang="en-US" dirty="0" smtClean="0"/>
              <a:t>MAIN TITLE</a:t>
            </a:r>
          </a:p>
        </p:txBody>
      </p:sp>
      <p:sp>
        <p:nvSpPr>
          <p:cNvPr id="21" name="Text Placeholder 20"/>
          <p:cNvSpPr>
            <a:spLocks noGrp="1"/>
          </p:cNvSpPr>
          <p:nvPr>
            <p:ph type="body" sz="quarter" idx="12" hasCustomPrompt="1"/>
          </p:nvPr>
        </p:nvSpPr>
        <p:spPr>
          <a:xfrm>
            <a:off x="513159" y="2147392"/>
            <a:ext cx="4790753" cy="417512"/>
          </a:xfrm>
          <a:prstGeom prst="rect">
            <a:avLst/>
          </a:prstGeom>
        </p:spPr>
        <p:txBody>
          <a:bodyPr/>
          <a:lstStyle>
            <a:lvl1pPr marL="0" indent="0">
              <a:spcAft>
                <a:spcPts val="1200"/>
              </a:spcAft>
              <a:buNone/>
              <a:defRPr sz="1800" b="1" baseline="0">
                <a:solidFill>
                  <a:schemeClr val="bg1"/>
                </a:solidFill>
              </a:defRPr>
            </a:lvl1pPr>
          </a:lstStyle>
          <a:p>
            <a:pPr lvl="0"/>
            <a:r>
              <a:rPr lang="en-US" dirty="0" smtClean="0"/>
              <a:t>Additional content level</a:t>
            </a:r>
            <a:endParaRPr lang="en-GB" dirty="0"/>
          </a:p>
        </p:txBody>
      </p:sp>
      <p:sp>
        <p:nvSpPr>
          <p:cNvPr id="22" name="Text Placeholder 20"/>
          <p:cNvSpPr>
            <a:spLocks noGrp="1"/>
          </p:cNvSpPr>
          <p:nvPr>
            <p:ph type="body" sz="quarter" idx="13" hasCustomPrompt="1"/>
          </p:nvPr>
        </p:nvSpPr>
        <p:spPr>
          <a:xfrm>
            <a:off x="513159" y="3203441"/>
            <a:ext cx="4790753" cy="417512"/>
          </a:xfrm>
          <a:prstGeom prst="rect">
            <a:avLst/>
          </a:prstGeom>
        </p:spPr>
        <p:txBody>
          <a:bodyPr/>
          <a:lstStyle>
            <a:lvl1pPr marL="0" indent="0">
              <a:spcAft>
                <a:spcPts val="1200"/>
              </a:spcAft>
              <a:buNone/>
              <a:defRPr sz="1800" b="1">
                <a:solidFill>
                  <a:schemeClr val="bg1"/>
                </a:solidFill>
              </a:defRPr>
            </a:lvl1pPr>
          </a:lstStyle>
          <a:p>
            <a:pPr lvl="0"/>
            <a:r>
              <a:rPr lang="en-US" dirty="0" smtClean="0"/>
              <a:t>Date/xx/xx</a:t>
            </a:r>
            <a:endParaRPr lang="en-GB" dirty="0"/>
          </a:p>
        </p:txBody>
      </p:sp>
      <p:sp>
        <p:nvSpPr>
          <p:cNvPr id="9" name="Text Placeholder 20"/>
          <p:cNvSpPr>
            <a:spLocks noGrp="1"/>
          </p:cNvSpPr>
          <p:nvPr>
            <p:ph type="body" sz="quarter" idx="14" hasCustomPrompt="1"/>
          </p:nvPr>
        </p:nvSpPr>
        <p:spPr>
          <a:xfrm>
            <a:off x="513159" y="2659252"/>
            <a:ext cx="4790753" cy="417512"/>
          </a:xfrm>
          <a:prstGeom prst="rect">
            <a:avLst/>
          </a:prstGeom>
        </p:spPr>
        <p:txBody>
          <a:bodyPr/>
          <a:lstStyle>
            <a:lvl1pPr marL="0" indent="0">
              <a:spcAft>
                <a:spcPts val="1200"/>
              </a:spcAft>
              <a:buNone/>
              <a:defRPr sz="1800" b="0" baseline="0">
                <a:solidFill>
                  <a:schemeClr val="bg1"/>
                </a:solidFill>
              </a:defRPr>
            </a:lvl1pPr>
          </a:lstStyle>
          <a:p>
            <a:pPr lvl="0"/>
            <a:r>
              <a:rPr lang="en-US" dirty="0" smtClean="0"/>
              <a:t>Level two copy style</a:t>
            </a:r>
            <a:endParaRPr lang="en-GB" dirty="0"/>
          </a:p>
        </p:txBody>
      </p:sp>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744072" y="332656"/>
            <a:ext cx="2292107" cy="1008112"/>
          </a:xfrm>
          <a:prstGeom prst="rect">
            <a:avLst/>
          </a:prstGeom>
        </p:spPr>
      </p:pic>
      <p:pic>
        <p:nvPicPr>
          <p:cNvPr id="10" name="Picture 9"/>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393758" y="449795"/>
            <a:ext cx="2373811" cy="818965"/>
          </a:xfrm>
          <a:prstGeom prst="rect">
            <a:avLst/>
          </a:prstGeom>
        </p:spPr>
      </p:pic>
    </p:spTree>
    <p:extLst>
      <p:ext uri="{BB962C8B-B14F-4D97-AF65-F5344CB8AC3E}">
        <p14:creationId xmlns:p14="http://schemas.microsoft.com/office/powerpoint/2010/main" val="2897907081"/>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 B5">
    <p:bg>
      <p:bgPr>
        <a:solidFill>
          <a:schemeClr val="tx1"/>
        </a:solidFill>
        <a:effectLst/>
      </p:bgPr>
    </p:bg>
    <p:spTree>
      <p:nvGrpSpPr>
        <p:cNvPr id="1" name=""/>
        <p:cNvGrpSpPr/>
        <p:nvPr/>
      </p:nvGrpSpPr>
      <p:grpSpPr>
        <a:xfrm>
          <a:off x="0" y="0"/>
          <a:ext cx="0" cy="0"/>
          <a:chOff x="0" y="0"/>
          <a:chExt cx="0" cy="0"/>
        </a:xfrm>
      </p:grpSpPr>
      <p:sp>
        <p:nvSpPr>
          <p:cNvPr id="14" name="Freeform 13"/>
          <p:cNvSpPr/>
          <p:nvPr userDrawn="1"/>
        </p:nvSpPr>
        <p:spPr>
          <a:xfrm flipV="1">
            <a:off x="-12699" y="1603156"/>
            <a:ext cx="12204699" cy="5254844"/>
          </a:xfrm>
          <a:custGeom>
            <a:avLst/>
            <a:gdLst>
              <a:gd name="connsiteX0" fmla="*/ 0 w 5043341"/>
              <a:gd name="connsiteY0" fmla="*/ 122548 h 405352"/>
              <a:gd name="connsiteX1" fmla="*/ 0 w 5043341"/>
              <a:gd name="connsiteY1" fmla="*/ 0 h 405352"/>
              <a:gd name="connsiteX2" fmla="*/ 5043341 w 5043341"/>
              <a:gd name="connsiteY2" fmla="*/ 0 h 405352"/>
              <a:gd name="connsiteX3" fmla="*/ 5043341 w 5043341"/>
              <a:gd name="connsiteY3" fmla="*/ 405352 h 405352"/>
              <a:gd name="connsiteX4" fmla="*/ 0 w 5043341"/>
              <a:gd name="connsiteY4" fmla="*/ 122548 h 405352"/>
              <a:gd name="connsiteX0" fmla="*/ 0 w 5043341"/>
              <a:gd name="connsiteY0" fmla="*/ 122548 h 376253"/>
              <a:gd name="connsiteX1" fmla="*/ 0 w 5043341"/>
              <a:gd name="connsiteY1" fmla="*/ 0 h 376253"/>
              <a:gd name="connsiteX2" fmla="*/ 5043341 w 5043341"/>
              <a:gd name="connsiteY2" fmla="*/ 0 h 376253"/>
              <a:gd name="connsiteX3" fmla="*/ 5043341 w 5043341"/>
              <a:gd name="connsiteY3" fmla="*/ 376253 h 376253"/>
              <a:gd name="connsiteX4" fmla="*/ 0 w 5043341"/>
              <a:gd name="connsiteY4" fmla="*/ 122548 h 376253"/>
              <a:gd name="connsiteX0" fmla="*/ 0 w 5048594"/>
              <a:gd name="connsiteY0" fmla="*/ 171652 h 376253"/>
              <a:gd name="connsiteX1" fmla="*/ 5253 w 5048594"/>
              <a:gd name="connsiteY1" fmla="*/ 0 h 376253"/>
              <a:gd name="connsiteX2" fmla="*/ 5048594 w 5048594"/>
              <a:gd name="connsiteY2" fmla="*/ 0 h 376253"/>
              <a:gd name="connsiteX3" fmla="*/ 5048594 w 5048594"/>
              <a:gd name="connsiteY3" fmla="*/ 376253 h 376253"/>
              <a:gd name="connsiteX4" fmla="*/ 0 w 5048594"/>
              <a:gd name="connsiteY4" fmla="*/ 171652 h 376253"/>
              <a:gd name="connsiteX0" fmla="*/ 0 w 5048594"/>
              <a:gd name="connsiteY0" fmla="*/ 171652 h 376253"/>
              <a:gd name="connsiteX1" fmla="*/ 5253 w 5048594"/>
              <a:gd name="connsiteY1" fmla="*/ 0 h 376253"/>
              <a:gd name="connsiteX2" fmla="*/ 5048594 w 5048594"/>
              <a:gd name="connsiteY2" fmla="*/ 0 h 376253"/>
              <a:gd name="connsiteX3" fmla="*/ 5048594 w 5048594"/>
              <a:gd name="connsiteY3" fmla="*/ 376253 h 376253"/>
              <a:gd name="connsiteX4" fmla="*/ 0 w 5048594"/>
              <a:gd name="connsiteY4" fmla="*/ 171652 h 3762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48594" h="376253">
                <a:moveTo>
                  <a:pt x="0" y="171652"/>
                </a:moveTo>
                <a:lnTo>
                  <a:pt x="5253" y="0"/>
                </a:lnTo>
                <a:lnTo>
                  <a:pt x="5048594" y="0"/>
                </a:lnTo>
                <a:lnTo>
                  <a:pt x="5048594" y="376253"/>
                </a:lnTo>
                <a:lnTo>
                  <a:pt x="0" y="171652"/>
                </a:lnTo>
                <a:close/>
              </a:path>
            </a:pathLst>
          </a:custGeom>
          <a:blipFill dpi="0" rotWithShape="0">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 Placeholder 17"/>
          <p:cNvSpPr>
            <a:spLocks noGrp="1"/>
          </p:cNvSpPr>
          <p:nvPr>
            <p:ph type="body" sz="quarter" idx="11" hasCustomPrompt="1"/>
          </p:nvPr>
        </p:nvSpPr>
        <p:spPr>
          <a:xfrm>
            <a:off x="511908" y="452727"/>
            <a:ext cx="4792004" cy="1368152"/>
          </a:xfrm>
          <a:prstGeom prst="rect">
            <a:avLst/>
          </a:prstGeom>
        </p:spPr>
        <p:txBody>
          <a:bodyPr/>
          <a:lstStyle>
            <a:lvl1pPr marL="0" indent="0">
              <a:lnSpc>
                <a:spcPct val="80000"/>
              </a:lnSpc>
              <a:buNone/>
              <a:defRPr sz="6000" b="0" baseline="0">
                <a:solidFill>
                  <a:schemeClr val="accent1"/>
                </a:solidFill>
                <a:latin typeface="Bebas Neue" panose="020B0606020202050201" pitchFamily="34" charset="0"/>
              </a:defRPr>
            </a:lvl1pPr>
            <a:lvl5pPr marL="1828846" indent="0">
              <a:buNone/>
              <a:defRPr/>
            </a:lvl5pPr>
          </a:lstStyle>
          <a:p>
            <a:pPr lvl="0"/>
            <a:r>
              <a:rPr lang="en-US" dirty="0" smtClean="0"/>
              <a:t>POWERPOINT</a:t>
            </a:r>
            <a:br>
              <a:rPr lang="en-US" dirty="0" smtClean="0"/>
            </a:br>
            <a:r>
              <a:rPr lang="en-US" dirty="0" smtClean="0"/>
              <a:t>MAIN TITLE</a:t>
            </a:r>
          </a:p>
        </p:txBody>
      </p:sp>
      <p:sp>
        <p:nvSpPr>
          <p:cNvPr id="21" name="Text Placeholder 20"/>
          <p:cNvSpPr>
            <a:spLocks noGrp="1"/>
          </p:cNvSpPr>
          <p:nvPr>
            <p:ph type="body" sz="quarter" idx="12" hasCustomPrompt="1"/>
          </p:nvPr>
        </p:nvSpPr>
        <p:spPr>
          <a:xfrm>
            <a:off x="513159" y="2147392"/>
            <a:ext cx="4790753" cy="417512"/>
          </a:xfrm>
          <a:prstGeom prst="rect">
            <a:avLst/>
          </a:prstGeom>
        </p:spPr>
        <p:txBody>
          <a:bodyPr/>
          <a:lstStyle>
            <a:lvl1pPr marL="0" indent="0">
              <a:spcAft>
                <a:spcPts val="1200"/>
              </a:spcAft>
              <a:buNone/>
              <a:defRPr sz="1800" b="1" baseline="0">
                <a:solidFill>
                  <a:schemeClr val="bg1"/>
                </a:solidFill>
              </a:defRPr>
            </a:lvl1pPr>
          </a:lstStyle>
          <a:p>
            <a:pPr lvl="0"/>
            <a:r>
              <a:rPr lang="en-US" dirty="0" smtClean="0"/>
              <a:t>Additional content level</a:t>
            </a:r>
            <a:endParaRPr lang="en-GB" dirty="0"/>
          </a:p>
        </p:txBody>
      </p:sp>
      <p:sp>
        <p:nvSpPr>
          <p:cNvPr id="22" name="Text Placeholder 20"/>
          <p:cNvSpPr>
            <a:spLocks noGrp="1"/>
          </p:cNvSpPr>
          <p:nvPr>
            <p:ph type="body" sz="quarter" idx="13" hasCustomPrompt="1"/>
          </p:nvPr>
        </p:nvSpPr>
        <p:spPr>
          <a:xfrm>
            <a:off x="513159" y="3203441"/>
            <a:ext cx="4790753" cy="417512"/>
          </a:xfrm>
          <a:prstGeom prst="rect">
            <a:avLst/>
          </a:prstGeom>
        </p:spPr>
        <p:txBody>
          <a:bodyPr/>
          <a:lstStyle>
            <a:lvl1pPr marL="0" indent="0">
              <a:spcAft>
                <a:spcPts val="1200"/>
              </a:spcAft>
              <a:buNone/>
              <a:defRPr sz="1800" b="1">
                <a:solidFill>
                  <a:schemeClr val="bg1"/>
                </a:solidFill>
              </a:defRPr>
            </a:lvl1pPr>
          </a:lstStyle>
          <a:p>
            <a:pPr lvl="0"/>
            <a:r>
              <a:rPr lang="en-US" dirty="0" smtClean="0"/>
              <a:t>Date/xx/xx</a:t>
            </a:r>
            <a:endParaRPr lang="en-GB" dirty="0"/>
          </a:p>
        </p:txBody>
      </p:sp>
      <p:sp>
        <p:nvSpPr>
          <p:cNvPr id="9" name="Text Placeholder 20"/>
          <p:cNvSpPr>
            <a:spLocks noGrp="1"/>
          </p:cNvSpPr>
          <p:nvPr>
            <p:ph type="body" sz="quarter" idx="14" hasCustomPrompt="1"/>
          </p:nvPr>
        </p:nvSpPr>
        <p:spPr>
          <a:xfrm>
            <a:off x="513159" y="2659252"/>
            <a:ext cx="4790753" cy="417512"/>
          </a:xfrm>
          <a:prstGeom prst="rect">
            <a:avLst/>
          </a:prstGeom>
        </p:spPr>
        <p:txBody>
          <a:bodyPr/>
          <a:lstStyle>
            <a:lvl1pPr marL="0" indent="0">
              <a:spcAft>
                <a:spcPts val="1200"/>
              </a:spcAft>
              <a:buNone/>
              <a:defRPr sz="1800" b="0" baseline="0">
                <a:solidFill>
                  <a:schemeClr val="bg1"/>
                </a:solidFill>
              </a:defRPr>
            </a:lvl1pPr>
          </a:lstStyle>
          <a:p>
            <a:pPr lvl="0"/>
            <a:r>
              <a:rPr lang="en-US" dirty="0" smtClean="0"/>
              <a:t>Level two copy style</a:t>
            </a:r>
            <a:endParaRPr lang="en-GB" dirty="0"/>
          </a:p>
        </p:txBody>
      </p:sp>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744072" y="332656"/>
            <a:ext cx="2292107" cy="1008112"/>
          </a:xfrm>
          <a:prstGeom prst="rect">
            <a:avLst/>
          </a:prstGeom>
        </p:spPr>
      </p:pic>
      <p:pic>
        <p:nvPicPr>
          <p:cNvPr id="10" name="Picture 9"/>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393758" y="449795"/>
            <a:ext cx="2373811" cy="818965"/>
          </a:xfrm>
          <a:prstGeom prst="rect">
            <a:avLst/>
          </a:prstGeom>
        </p:spPr>
      </p:pic>
    </p:spTree>
    <p:extLst>
      <p:ext uri="{BB962C8B-B14F-4D97-AF65-F5344CB8AC3E}">
        <p14:creationId xmlns:p14="http://schemas.microsoft.com/office/powerpoint/2010/main" val="637421658"/>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 C1">
    <p:bg>
      <p:bgPr>
        <a:solidFill>
          <a:schemeClr val="tx1"/>
        </a:solidFill>
        <a:effectLst/>
      </p:bgPr>
    </p:bg>
    <p:spTree>
      <p:nvGrpSpPr>
        <p:cNvPr id="1" name=""/>
        <p:cNvGrpSpPr/>
        <p:nvPr/>
      </p:nvGrpSpPr>
      <p:grpSpPr>
        <a:xfrm>
          <a:off x="0" y="0"/>
          <a:ext cx="0" cy="0"/>
          <a:chOff x="0" y="0"/>
          <a:chExt cx="0" cy="0"/>
        </a:xfrm>
      </p:grpSpPr>
      <p:sp>
        <p:nvSpPr>
          <p:cNvPr id="14" name="Freeform 13"/>
          <p:cNvSpPr/>
          <p:nvPr userDrawn="1"/>
        </p:nvSpPr>
        <p:spPr>
          <a:xfrm flipV="1">
            <a:off x="0" y="-9752"/>
            <a:ext cx="12192000" cy="6867751"/>
          </a:xfrm>
          <a:custGeom>
            <a:avLst/>
            <a:gdLst>
              <a:gd name="connsiteX0" fmla="*/ 0 w 5043341"/>
              <a:gd name="connsiteY0" fmla="*/ 122548 h 405352"/>
              <a:gd name="connsiteX1" fmla="*/ 0 w 5043341"/>
              <a:gd name="connsiteY1" fmla="*/ 0 h 405352"/>
              <a:gd name="connsiteX2" fmla="*/ 5043341 w 5043341"/>
              <a:gd name="connsiteY2" fmla="*/ 0 h 405352"/>
              <a:gd name="connsiteX3" fmla="*/ 5043341 w 5043341"/>
              <a:gd name="connsiteY3" fmla="*/ 405352 h 405352"/>
              <a:gd name="connsiteX4" fmla="*/ 0 w 5043341"/>
              <a:gd name="connsiteY4" fmla="*/ 122548 h 405352"/>
              <a:gd name="connsiteX0" fmla="*/ 0 w 5043341"/>
              <a:gd name="connsiteY0" fmla="*/ 122548 h 376253"/>
              <a:gd name="connsiteX1" fmla="*/ 0 w 5043341"/>
              <a:gd name="connsiteY1" fmla="*/ 0 h 376253"/>
              <a:gd name="connsiteX2" fmla="*/ 5043341 w 5043341"/>
              <a:gd name="connsiteY2" fmla="*/ 0 h 376253"/>
              <a:gd name="connsiteX3" fmla="*/ 5043341 w 5043341"/>
              <a:gd name="connsiteY3" fmla="*/ 376253 h 376253"/>
              <a:gd name="connsiteX4" fmla="*/ 0 w 5043341"/>
              <a:gd name="connsiteY4" fmla="*/ 122548 h 376253"/>
              <a:gd name="connsiteX0" fmla="*/ 0 w 5048594"/>
              <a:gd name="connsiteY0" fmla="*/ 171652 h 376253"/>
              <a:gd name="connsiteX1" fmla="*/ 5253 w 5048594"/>
              <a:gd name="connsiteY1" fmla="*/ 0 h 376253"/>
              <a:gd name="connsiteX2" fmla="*/ 5048594 w 5048594"/>
              <a:gd name="connsiteY2" fmla="*/ 0 h 376253"/>
              <a:gd name="connsiteX3" fmla="*/ 5048594 w 5048594"/>
              <a:gd name="connsiteY3" fmla="*/ 376253 h 376253"/>
              <a:gd name="connsiteX4" fmla="*/ 0 w 5048594"/>
              <a:gd name="connsiteY4" fmla="*/ 171652 h 376253"/>
              <a:gd name="connsiteX0" fmla="*/ 0 w 5048594"/>
              <a:gd name="connsiteY0" fmla="*/ 171652 h 376253"/>
              <a:gd name="connsiteX1" fmla="*/ 5253 w 5048594"/>
              <a:gd name="connsiteY1" fmla="*/ 0 h 376253"/>
              <a:gd name="connsiteX2" fmla="*/ 5048594 w 5048594"/>
              <a:gd name="connsiteY2" fmla="*/ 0 h 376253"/>
              <a:gd name="connsiteX3" fmla="*/ 5048594 w 5048594"/>
              <a:gd name="connsiteY3" fmla="*/ 376253 h 376253"/>
              <a:gd name="connsiteX4" fmla="*/ 0 w 5048594"/>
              <a:gd name="connsiteY4" fmla="*/ 171652 h 376253"/>
              <a:gd name="connsiteX0" fmla="*/ 0 w 5048594"/>
              <a:gd name="connsiteY0" fmla="*/ 171652 h 491739"/>
              <a:gd name="connsiteX1" fmla="*/ 5253 w 5048594"/>
              <a:gd name="connsiteY1" fmla="*/ 0 h 491739"/>
              <a:gd name="connsiteX2" fmla="*/ 5048594 w 5048594"/>
              <a:gd name="connsiteY2" fmla="*/ 0 h 491739"/>
              <a:gd name="connsiteX3" fmla="*/ 5048594 w 5048594"/>
              <a:gd name="connsiteY3" fmla="*/ 491739 h 491739"/>
              <a:gd name="connsiteX4" fmla="*/ 0 w 5048594"/>
              <a:gd name="connsiteY4" fmla="*/ 171652 h 491739"/>
              <a:gd name="connsiteX0" fmla="*/ 1817705 w 5043341"/>
              <a:gd name="connsiteY0" fmla="*/ 490829 h 491739"/>
              <a:gd name="connsiteX1" fmla="*/ 0 w 5043341"/>
              <a:gd name="connsiteY1" fmla="*/ 0 h 491739"/>
              <a:gd name="connsiteX2" fmla="*/ 5043341 w 5043341"/>
              <a:gd name="connsiteY2" fmla="*/ 0 h 491739"/>
              <a:gd name="connsiteX3" fmla="*/ 5043341 w 5043341"/>
              <a:gd name="connsiteY3" fmla="*/ 491739 h 491739"/>
              <a:gd name="connsiteX4" fmla="*/ 1817705 w 5043341"/>
              <a:gd name="connsiteY4" fmla="*/ 490829 h 4917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43341" h="491739">
                <a:moveTo>
                  <a:pt x="1817705" y="490829"/>
                </a:moveTo>
                <a:lnTo>
                  <a:pt x="0" y="0"/>
                </a:lnTo>
                <a:lnTo>
                  <a:pt x="5043341" y="0"/>
                </a:lnTo>
                <a:lnTo>
                  <a:pt x="5043341" y="491739"/>
                </a:lnTo>
                <a:lnTo>
                  <a:pt x="1817705" y="490829"/>
                </a:lnTo>
                <a:close/>
              </a:path>
            </a:pathLst>
          </a:custGeom>
          <a:blipFill dpi="0" rotWithShape="0">
            <a:blip r:embed="rId2" cstate="screen">
              <a:extLst>
                <a:ext uri="{28A0092B-C50C-407E-A947-70E740481C1C}">
                  <a14:useLocalDpi xmlns:a14="http://schemas.microsoft.com/office/drawing/2010/main"/>
                </a:ext>
              </a:extLst>
            </a:blip>
            <a:srcRect/>
            <a:stretch>
              <a:fillRect l="28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 name="Freeform 3"/>
          <p:cNvSpPr/>
          <p:nvPr userDrawn="1"/>
        </p:nvSpPr>
        <p:spPr>
          <a:xfrm rot="18787011">
            <a:off x="-2065357" y="2306761"/>
            <a:ext cx="9958886" cy="5376931"/>
          </a:xfrm>
          <a:custGeom>
            <a:avLst/>
            <a:gdLst>
              <a:gd name="connsiteX0" fmla="*/ 25400 w 12204700"/>
              <a:gd name="connsiteY0" fmla="*/ 2146300 h 6870700"/>
              <a:gd name="connsiteX1" fmla="*/ 12192000 w 12204700"/>
              <a:gd name="connsiteY1" fmla="*/ 0 h 6870700"/>
              <a:gd name="connsiteX2" fmla="*/ 12204700 w 12204700"/>
              <a:gd name="connsiteY2" fmla="*/ 6870700 h 6870700"/>
              <a:gd name="connsiteX3" fmla="*/ 0 w 12204700"/>
              <a:gd name="connsiteY3" fmla="*/ 4711700 h 6870700"/>
              <a:gd name="connsiteX4" fmla="*/ 25400 w 12204700"/>
              <a:gd name="connsiteY4" fmla="*/ 2146300 h 6870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4700" h="6870700">
                <a:moveTo>
                  <a:pt x="25400" y="2146300"/>
                </a:moveTo>
                <a:lnTo>
                  <a:pt x="12192000" y="0"/>
                </a:lnTo>
                <a:cubicBezTo>
                  <a:pt x="12196233" y="2290233"/>
                  <a:pt x="12200467" y="4580467"/>
                  <a:pt x="12204700" y="6870700"/>
                </a:cubicBezTo>
                <a:lnTo>
                  <a:pt x="0" y="4711700"/>
                </a:lnTo>
                <a:lnTo>
                  <a:pt x="25400" y="21463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Freeform 9"/>
          <p:cNvSpPr/>
          <p:nvPr userDrawn="1"/>
        </p:nvSpPr>
        <p:spPr>
          <a:xfrm flipH="1">
            <a:off x="10200455" y="5661248"/>
            <a:ext cx="2331895" cy="722112"/>
          </a:xfrm>
          <a:custGeom>
            <a:avLst/>
            <a:gdLst>
              <a:gd name="connsiteX0" fmla="*/ 25400 w 12204700"/>
              <a:gd name="connsiteY0" fmla="*/ 2146300 h 6870700"/>
              <a:gd name="connsiteX1" fmla="*/ 12192000 w 12204700"/>
              <a:gd name="connsiteY1" fmla="*/ 0 h 6870700"/>
              <a:gd name="connsiteX2" fmla="*/ 12204700 w 12204700"/>
              <a:gd name="connsiteY2" fmla="*/ 6870700 h 6870700"/>
              <a:gd name="connsiteX3" fmla="*/ 0 w 12204700"/>
              <a:gd name="connsiteY3" fmla="*/ 4711700 h 6870700"/>
              <a:gd name="connsiteX4" fmla="*/ 25400 w 12204700"/>
              <a:gd name="connsiteY4" fmla="*/ 2146300 h 6870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4700" h="6870700">
                <a:moveTo>
                  <a:pt x="25400" y="2146300"/>
                </a:moveTo>
                <a:lnTo>
                  <a:pt x="12192000" y="0"/>
                </a:lnTo>
                <a:cubicBezTo>
                  <a:pt x="12196233" y="2290233"/>
                  <a:pt x="12200467" y="4580467"/>
                  <a:pt x="12204700" y="6870700"/>
                </a:cubicBezTo>
                <a:lnTo>
                  <a:pt x="0" y="4711700"/>
                </a:lnTo>
                <a:lnTo>
                  <a:pt x="25400" y="214630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 Placeholder 17"/>
          <p:cNvSpPr>
            <a:spLocks noGrp="1"/>
          </p:cNvSpPr>
          <p:nvPr>
            <p:ph type="body" sz="quarter" idx="11" hasCustomPrompt="1"/>
          </p:nvPr>
        </p:nvSpPr>
        <p:spPr>
          <a:xfrm>
            <a:off x="2012839" y="3140968"/>
            <a:ext cx="4792004" cy="1368152"/>
          </a:xfrm>
          <a:prstGeom prst="rect">
            <a:avLst/>
          </a:prstGeom>
        </p:spPr>
        <p:txBody>
          <a:bodyPr/>
          <a:lstStyle>
            <a:lvl1pPr marL="0" indent="0">
              <a:lnSpc>
                <a:spcPct val="80000"/>
              </a:lnSpc>
              <a:buNone/>
              <a:defRPr sz="6000" b="0" baseline="0">
                <a:solidFill>
                  <a:schemeClr val="bg1"/>
                </a:solidFill>
                <a:latin typeface="Bebas Neue" panose="020B0606020202050201" pitchFamily="34" charset="0"/>
              </a:defRPr>
            </a:lvl1pPr>
            <a:lvl5pPr marL="1828846" indent="0">
              <a:buNone/>
              <a:defRPr/>
            </a:lvl5pPr>
          </a:lstStyle>
          <a:p>
            <a:pPr lvl="0"/>
            <a:r>
              <a:rPr lang="en-US" dirty="0" smtClean="0"/>
              <a:t>POWERPOINT</a:t>
            </a:r>
            <a:br>
              <a:rPr lang="en-US" dirty="0" smtClean="0"/>
            </a:br>
            <a:r>
              <a:rPr lang="en-US" dirty="0" smtClean="0"/>
              <a:t>MAIN TITLE</a:t>
            </a:r>
          </a:p>
        </p:txBody>
      </p:sp>
      <p:sp>
        <p:nvSpPr>
          <p:cNvPr id="21" name="Text Placeholder 20"/>
          <p:cNvSpPr>
            <a:spLocks noGrp="1"/>
          </p:cNvSpPr>
          <p:nvPr>
            <p:ph type="body" sz="quarter" idx="12" hasCustomPrompt="1"/>
          </p:nvPr>
        </p:nvSpPr>
        <p:spPr>
          <a:xfrm>
            <a:off x="2014091" y="4531195"/>
            <a:ext cx="3577854" cy="417512"/>
          </a:xfrm>
          <a:prstGeom prst="rect">
            <a:avLst/>
          </a:prstGeom>
        </p:spPr>
        <p:txBody>
          <a:bodyPr/>
          <a:lstStyle>
            <a:lvl1pPr marL="0" indent="0">
              <a:spcAft>
                <a:spcPts val="1200"/>
              </a:spcAft>
              <a:buNone/>
              <a:defRPr sz="1800" b="1" baseline="0">
                <a:solidFill>
                  <a:schemeClr val="bg1"/>
                </a:solidFill>
              </a:defRPr>
            </a:lvl1pPr>
          </a:lstStyle>
          <a:p>
            <a:pPr lvl="0"/>
            <a:r>
              <a:rPr lang="en-US" dirty="0" smtClean="0"/>
              <a:t>Additional content level</a:t>
            </a:r>
            <a:endParaRPr lang="en-GB" dirty="0"/>
          </a:p>
        </p:txBody>
      </p:sp>
      <p:sp>
        <p:nvSpPr>
          <p:cNvPr id="22" name="Text Placeholder 20"/>
          <p:cNvSpPr>
            <a:spLocks noGrp="1"/>
          </p:cNvSpPr>
          <p:nvPr>
            <p:ph type="body" sz="quarter" idx="13" hasCustomPrompt="1"/>
          </p:nvPr>
        </p:nvSpPr>
        <p:spPr>
          <a:xfrm>
            <a:off x="10358103" y="5819800"/>
            <a:ext cx="1498537" cy="417512"/>
          </a:xfrm>
          <a:prstGeom prst="rect">
            <a:avLst/>
          </a:prstGeom>
        </p:spPr>
        <p:txBody>
          <a:bodyPr/>
          <a:lstStyle>
            <a:lvl1pPr marL="0" indent="0" algn="r">
              <a:buNone/>
              <a:defRPr sz="1800" b="1">
                <a:solidFill>
                  <a:schemeClr val="bg1"/>
                </a:solidFill>
              </a:defRPr>
            </a:lvl1pPr>
          </a:lstStyle>
          <a:p>
            <a:pPr lvl="0"/>
            <a:r>
              <a:rPr lang="en-US" dirty="0" smtClean="0"/>
              <a:t>Date/xx/xx</a:t>
            </a:r>
            <a:endParaRPr lang="en-GB" dirty="0"/>
          </a:p>
        </p:txBody>
      </p:sp>
      <p:sp>
        <p:nvSpPr>
          <p:cNvPr id="9" name="Text Placeholder 20"/>
          <p:cNvSpPr>
            <a:spLocks noGrp="1"/>
          </p:cNvSpPr>
          <p:nvPr>
            <p:ph type="body" sz="quarter" idx="14" hasCustomPrompt="1"/>
          </p:nvPr>
        </p:nvSpPr>
        <p:spPr>
          <a:xfrm>
            <a:off x="2014091" y="5043055"/>
            <a:ext cx="2497734" cy="417512"/>
          </a:xfrm>
          <a:prstGeom prst="rect">
            <a:avLst/>
          </a:prstGeom>
        </p:spPr>
        <p:txBody>
          <a:bodyPr/>
          <a:lstStyle>
            <a:lvl1pPr marL="0" indent="0">
              <a:spcAft>
                <a:spcPts val="1200"/>
              </a:spcAft>
              <a:buNone/>
              <a:defRPr sz="1800" b="0" baseline="0">
                <a:solidFill>
                  <a:schemeClr val="bg1"/>
                </a:solidFill>
              </a:defRPr>
            </a:lvl1pPr>
          </a:lstStyle>
          <a:p>
            <a:pPr lvl="0"/>
            <a:r>
              <a:rPr lang="en-US" dirty="0" smtClean="0"/>
              <a:t>Level two copy style</a:t>
            </a:r>
            <a:endParaRPr lang="en-GB" dirty="0"/>
          </a:p>
        </p:txBody>
      </p:sp>
      <p:pic>
        <p:nvPicPr>
          <p:cNvPr id="11" name="Picture 10"/>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61219" y="1433491"/>
            <a:ext cx="1846400" cy="812082"/>
          </a:xfrm>
          <a:prstGeom prst="rect">
            <a:avLst/>
          </a:prstGeom>
        </p:spPr>
      </p:pic>
      <p:pic>
        <p:nvPicPr>
          <p:cNvPr id="12" name="Picture 1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86099" y="438537"/>
            <a:ext cx="2373811" cy="818965"/>
          </a:xfrm>
          <a:prstGeom prst="rect">
            <a:avLst/>
          </a:prstGeom>
        </p:spPr>
      </p:pic>
    </p:spTree>
    <p:extLst>
      <p:ext uri="{BB962C8B-B14F-4D97-AF65-F5344CB8AC3E}">
        <p14:creationId xmlns:p14="http://schemas.microsoft.com/office/powerpoint/2010/main" val="155297488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 C2">
    <p:bg>
      <p:bgPr>
        <a:solidFill>
          <a:schemeClr val="tx1"/>
        </a:solidFill>
        <a:effectLst/>
      </p:bgPr>
    </p:bg>
    <p:spTree>
      <p:nvGrpSpPr>
        <p:cNvPr id="1" name=""/>
        <p:cNvGrpSpPr/>
        <p:nvPr/>
      </p:nvGrpSpPr>
      <p:grpSpPr>
        <a:xfrm>
          <a:off x="0" y="0"/>
          <a:ext cx="0" cy="0"/>
          <a:chOff x="0" y="0"/>
          <a:chExt cx="0" cy="0"/>
        </a:xfrm>
      </p:grpSpPr>
      <p:sp>
        <p:nvSpPr>
          <p:cNvPr id="14" name="Freeform 13"/>
          <p:cNvSpPr/>
          <p:nvPr userDrawn="1"/>
        </p:nvSpPr>
        <p:spPr>
          <a:xfrm flipV="1">
            <a:off x="0" y="-9752"/>
            <a:ext cx="12192000" cy="6867751"/>
          </a:xfrm>
          <a:custGeom>
            <a:avLst/>
            <a:gdLst>
              <a:gd name="connsiteX0" fmla="*/ 0 w 5043341"/>
              <a:gd name="connsiteY0" fmla="*/ 122548 h 405352"/>
              <a:gd name="connsiteX1" fmla="*/ 0 w 5043341"/>
              <a:gd name="connsiteY1" fmla="*/ 0 h 405352"/>
              <a:gd name="connsiteX2" fmla="*/ 5043341 w 5043341"/>
              <a:gd name="connsiteY2" fmla="*/ 0 h 405352"/>
              <a:gd name="connsiteX3" fmla="*/ 5043341 w 5043341"/>
              <a:gd name="connsiteY3" fmla="*/ 405352 h 405352"/>
              <a:gd name="connsiteX4" fmla="*/ 0 w 5043341"/>
              <a:gd name="connsiteY4" fmla="*/ 122548 h 405352"/>
              <a:gd name="connsiteX0" fmla="*/ 0 w 5043341"/>
              <a:gd name="connsiteY0" fmla="*/ 122548 h 376253"/>
              <a:gd name="connsiteX1" fmla="*/ 0 w 5043341"/>
              <a:gd name="connsiteY1" fmla="*/ 0 h 376253"/>
              <a:gd name="connsiteX2" fmla="*/ 5043341 w 5043341"/>
              <a:gd name="connsiteY2" fmla="*/ 0 h 376253"/>
              <a:gd name="connsiteX3" fmla="*/ 5043341 w 5043341"/>
              <a:gd name="connsiteY3" fmla="*/ 376253 h 376253"/>
              <a:gd name="connsiteX4" fmla="*/ 0 w 5043341"/>
              <a:gd name="connsiteY4" fmla="*/ 122548 h 376253"/>
              <a:gd name="connsiteX0" fmla="*/ 0 w 5048594"/>
              <a:gd name="connsiteY0" fmla="*/ 171652 h 376253"/>
              <a:gd name="connsiteX1" fmla="*/ 5253 w 5048594"/>
              <a:gd name="connsiteY1" fmla="*/ 0 h 376253"/>
              <a:gd name="connsiteX2" fmla="*/ 5048594 w 5048594"/>
              <a:gd name="connsiteY2" fmla="*/ 0 h 376253"/>
              <a:gd name="connsiteX3" fmla="*/ 5048594 w 5048594"/>
              <a:gd name="connsiteY3" fmla="*/ 376253 h 376253"/>
              <a:gd name="connsiteX4" fmla="*/ 0 w 5048594"/>
              <a:gd name="connsiteY4" fmla="*/ 171652 h 376253"/>
              <a:gd name="connsiteX0" fmla="*/ 0 w 5048594"/>
              <a:gd name="connsiteY0" fmla="*/ 171652 h 376253"/>
              <a:gd name="connsiteX1" fmla="*/ 5253 w 5048594"/>
              <a:gd name="connsiteY1" fmla="*/ 0 h 376253"/>
              <a:gd name="connsiteX2" fmla="*/ 5048594 w 5048594"/>
              <a:gd name="connsiteY2" fmla="*/ 0 h 376253"/>
              <a:gd name="connsiteX3" fmla="*/ 5048594 w 5048594"/>
              <a:gd name="connsiteY3" fmla="*/ 376253 h 376253"/>
              <a:gd name="connsiteX4" fmla="*/ 0 w 5048594"/>
              <a:gd name="connsiteY4" fmla="*/ 171652 h 376253"/>
              <a:gd name="connsiteX0" fmla="*/ 0 w 5048594"/>
              <a:gd name="connsiteY0" fmla="*/ 171652 h 491739"/>
              <a:gd name="connsiteX1" fmla="*/ 5253 w 5048594"/>
              <a:gd name="connsiteY1" fmla="*/ 0 h 491739"/>
              <a:gd name="connsiteX2" fmla="*/ 5048594 w 5048594"/>
              <a:gd name="connsiteY2" fmla="*/ 0 h 491739"/>
              <a:gd name="connsiteX3" fmla="*/ 5048594 w 5048594"/>
              <a:gd name="connsiteY3" fmla="*/ 491739 h 491739"/>
              <a:gd name="connsiteX4" fmla="*/ 0 w 5048594"/>
              <a:gd name="connsiteY4" fmla="*/ 171652 h 491739"/>
              <a:gd name="connsiteX0" fmla="*/ 1817705 w 5043341"/>
              <a:gd name="connsiteY0" fmla="*/ 490829 h 491739"/>
              <a:gd name="connsiteX1" fmla="*/ 0 w 5043341"/>
              <a:gd name="connsiteY1" fmla="*/ 0 h 491739"/>
              <a:gd name="connsiteX2" fmla="*/ 5043341 w 5043341"/>
              <a:gd name="connsiteY2" fmla="*/ 0 h 491739"/>
              <a:gd name="connsiteX3" fmla="*/ 5043341 w 5043341"/>
              <a:gd name="connsiteY3" fmla="*/ 491739 h 491739"/>
              <a:gd name="connsiteX4" fmla="*/ 1817705 w 5043341"/>
              <a:gd name="connsiteY4" fmla="*/ 490829 h 4917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43341" h="491739">
                <a:moveTo>
                  <a:pt x="1817705" y="490829"/>
                </a:moveTo>
                <a:lnTo>
                  <a:pt x="0" y="0"/>
                </a:lnTo>
                <a:lnTo>
                  <a:pt x="5043341" y="0"/>
                </a:lnTo>
                <a:lnTo>
                  <a:pt x="5043341" y="491739"/>
                </a:lnTo>
                <a:lnTo>
                  <a:pt x="1817705" y="490829"/>
                </a:lnTo>
                <a:close/>
              </a:path>
            </a:pathLst>
          </a:custGeom>
          <a:blipFill dpi="0" rotWithShape="0">
            <a:blip r:embed="rId2" cstate="screen">
              <a:extLst>
                <a:ext uri="{28A0092B-C50C-407E-A947-70E740481C1C}">
                  <a14:useLocalDpi xmlns:a14="http://schemas.microsoft.com/office/drawing/2010/main"/>
                </a:ext>
              </a:extLst>
            </a:blip>
            <a:srcRect/>
            <a:stretch>
              <a:fillRect l="2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 name="Freeform 3"/>
          <p:cNvSpPr/>
          <p:nvPr userDrawn="1"/>
        </p:nvSpPr>
        <p:spPr>
          <a:xfrm rot="18787011">
            <a:off x="-2065357" y="2306761"/>
            <a:ext cx="9958886" cy="5376931"/>
          </a:xfrm>
          <a:custGeom>
            <a:avLst/>
            <a:gdLst>
              <a:gd name="connsiteX0" fmla="*/ 25400 w 12204700"/>
              <a:gd name="connsiteY0" fmla="*/ 2146300 h 6870700"/>
              <a:gd name="connsiteX1" fmla="*/ 12192000 w 12204700"/>
              <a:gd name="connsiteY1" fmla="*/ 0 h 6870700"/>
              <a:gd name="connsiteX2" fmla="*/ 12204700 w 12204700"/>
              <a:gd name="connsiteY2" fmla="*/ 6870700 h 6870700"/>
              <a:gd name="connsiteX3" fmla="*/ 0 w 12204700"/>
              <a:gd name="connsiteY3" fmla="*/ 4711700 h 6870700"/>
              <a:gd name="connsiteX4" fmla="*/ 25400 w 12204700"/>
              <a:gd name="connsiteY4" fmla="*/ 2146300 h 6870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4700" h="6870700">
                <a:moveTo>
                  <a:pt x="25400" y="2146300"/>
                </a:moveTo>
                <a:lnTo>
                  <a:pt x="12192000" y="0"/>
                </a:lnTo>
                <a:cubicBezTo>
                  <a:pt x="12196233" y="2290233"/>
                  <a:pt x="12200467" y="4580467"/>
                  <a:pt x="12204700" y="6870700"/>
                </a:cubicBezTo>
                <a:lnTo>
                  <a:pt x="0" y="4711700"/>
                </a:lnTo>
                <a:lnTo>
                  <a:pt x="25400" y="21463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Freeform 9"/>
          <p:cNvSpPr/>
          <p:nvPr userDrawn="1"/>
        </p:nvSpPr>
        <p:spPr>
          <a:xfrm flipH="1">
            <a:off x="10200455" y="5661248"/>
            <a:ext cx="2331895" cy="722112"/>
          </a:xfrm>
          <a:custGeom>
            <a:avLst/>
            <a:gdLst>
              <a:gd name="connsiteX0" fmla="*/ 25400 w 12204700"/>
              <a:gd name="connsiteY0" fmla="*/ 2146300 h 6870700"/>
              <a:gd name="connsiteX1" fmla="*/ 12192000 w 12204700"/>
              <a:gd name="connsiteY1" fmla="*/ 0 h 6870700"/>
              <a:gd name="connsiteX2" fmla="*/ 12204700 w 12204700"/>
              <a:gd name="connsiteY2" fmla="*/ 6870700 h 6870700"/>
              <a:gd name="connsiteX3" fmla="*/ 0 w 12204700"/>
              <a:gd name="connsiteY3" fmla="*/ 4711700 h 6870700"/>
              <a:gd name="connsiteX4" fmla="*/ 25400 w 12204700"/>
              <a:gd name="connsiteY4" fmla="*/ 2146300 h 6870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4700" h="6870700">
                <a:moveTo>
                  <a:pt x="25400" y="2146300"/>
                </a:moveTo>
                <a:lnTo>
                  <a:pt x="12192000" y="0"/>
                </a:lnTo>
                <a:cubicBezTo>
                  <a:pt x="12196233" y="2290233"/>
                  <a:pt x="12200467" y="4580467"/>
                  <a:pt x="12204700" y="6870700"/>
                </a:cubicBezTo>
                <a:lnTo>
                  <a:pt x="0" y="4711700"/>
                </a:lnTo>
                <a:lnTo>
                  <a:pt x="25400" y="214630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 Placeholder 17"/>
          <p:cNvSpPr>
            <a:spLocks noGrp="1"/>
          </p:cNvSpPr>
          <p:nvPr>
            <p:ph type="body" sz="quarter" idx="11" hasCustomPrompt="1"/>
          </p:nvPr>
        </p:nvSpPr>
        <p:spPr>
          <a:xfrm>
            <a:off x="2012839" y="3140968"/>
            <a:ext cx="4792004" cy="1368152"/>
          </a:xfrm>
          <a:prstGeom prst="rect">
            <a:avLst/>
          </a:prstGeom>
        </p:spPr>
        <p:txBody>
          <a:bodyPr/>
          <a:lstStyle>
            <a:lvl1pPr marL="0" indent="0">
              <a:lnSpc>
                <a:spcPct val="80000"/>
              </a:lnSpc>
              <a:buNone/>
              <a:defRPr sz="6000" b="0" baseline="0">
                <a:solidFill>
                  <a:schemeClr val="bg1"/>
                </a:solidFill>
                <a:latin typeface="Bebas Neue" panose="020B0606020202050201" pitchFamily="34" charset="0"/>
              </a:defRPr>
            </a:lvl1pPr>
            <a:lvl5pPr marL="1828846" indent="0">
              <a:buNone/>
              <a:defRPr/>
            </a:lvl5pPr>
          </a:lstStyle>
          <a:p>
            <a:pPr lvl="0"/>
            <a:r>
              <a:rPr lang="en-US" dirty="0" smtClean="0"/>
              <a:t>POWERPOINT</a:t>
            </a:r>
            <a:br>
              <a:rPr lang="en-US" dirty="0" smtClean="0"/>
            </a:br>
            <a:r>
              <a:rPr lang="en-US" dirty="0" smtClean="0"/>
              <a:t>MAIN TITLE</a:t>
            </a:r>
          </a:p>
        </p:txBody>
      </p:sp>
      <p:sp>
        <p:nvSpPr>
          <p:cNvPr id="21" name="Text Placeholder 20"/>
          <p:cNvSpPr>
            <a:spLocks noGrp="1"/>
          </p:cNvSpPr>
          <p:nvPr>
            <p:ph type="body" sz="quarter" idx="12" hasCustomPrompt="1"/>
          </p:nvPr>
        </p:nvSpPr>
        <p:spPr>
          <a:xfrm>
            <a:off x="2014091" y="4531195"/>
            <a:ext cx="3577854" cy="417512"/>
          </a:xfrm>
          <a:prstGeom prst="rect">
            <a:avLst/>
          </a:prstGeom>
        </p:spPr>
        <p:txBody>
          <a:bodyPr/>
          <a:lstStyle>
            <a:lvl1pPr marL="0" indent="0">
              <a:spcAft>
                <a:spcPts val="1200"/>
              </a:spcAft>
              <a:buNone/>
              <a:defRPr sz="1800" b="1" baseline="0">
                <a:solidFill>
                  <a:schemeClr val="bg1"/>
                </a:solidFill>
              </a:defRPr>
            </a:lvl1pPr>
          </a:lstStyle>
          <a:p>
            <a:pPr lvl="0"/>
            <a:r>
              <a:rPr lang="en-US" dirty="0" smtClean="0"/>
              <a:t>Additional content level</a:t>
            </a:r>
            <a:endParaRPr lang="en-GB" dirty="0"/>
          </a:p>
        </p:txBody>
      </p:sp>
      <p:sp>
        <p:nvSpPr>
          <p:cNvPr id="22" name="Text Placeholder 20"/>
          <p:cNvSpPr>
            <a:spLocks noGrp="1"/>
          </p:cNvSpPr>
          <p:nvPr>
            <p:ph type="body" sz="quarter" idx="13" hasCustomPrompt="1"/>
          </p:nvPr>
        </p:nvSpPr>
        <p:spPr>
          <a:xfrm>
            <a:off x="10358103" y="5819800"/>
            <a:ext cx="1498537" cy="417512"/>
          </a:xfrm>
          <a:prstGeom prst="rect">
            <a:avLst/>
          </a:prstGeom>
        </p:spPr>
        <p:txBody>
          <a:bodyPr/>
          <a:lstStyle>
            <a:lvl1pPr marL="0" indent="0" algn="r">
              <a:buNone/>
              <a:defRPr sz="1800" b="1">
                <a:solidFill>
                  <a:schemeClr val="bg1"/>
                </a:solidFill>
              </a:defRPr>
            </a:lvl1pPr>
          </a:lstStyle>
          <a:p>
            <a:pPr lvl="0"/>
            <a:r>
              <a:rPr lang="en-US" dirty="0" smtClean="0"/>
              <a:t>Date/xx/xx</a:t>
            </a:r>
            <a:endParaRPr lang="en-GB" dirty="0"/>
          </a:p>
        </p:txBody>
      </p:sp>
      <p:sp>
        <p:nvSpPr>
          <p:cNvPr id="9" name="Text Placeholder 20"/>
          <p:cNvSpPr>
            <a:spLocks noGrp="1"/>
          </p:cNvSpPr>
          <p:nvPr>
            <p:ph type="body" sz="quarter" idx="14" hasCustomPrompt="1"/>
          </p:nvPr>
        </p:nvSpPr>
        <p:spPr>
          <a:xfrm>
            <a:off x="2014091" y="5043055"/>
            <a:ext cx="2497734" cy="417512"/>
          </a:xfrm>
          <a:prstGeom prst="rect">
            <a:avLst/>
          </a:prstGeom>
        </p:spPr>
        <p:txBody>
          <a:bodyPr/>
          <a:lstStyle>
            <a:lvl1pPr marL="0" indent="0">
              <a:spcAft>
                <a:spcPts val="1200"/>
              </a:spcAft>
              <a:buNone/>
              <a:defRPr sz="1800" b="0" baseline="0">
                <a:solidFill>
                  <a:schemeClr val="bg1"/>
                </a:solidFill>
              </a:defRPr>
            </a:lvl1pPr>
          </a:lstStyle>
          <a:p>
            <a:pPr lvl="0"/>
            <a:r>
              <a:rPr lang="en-US" dirty="0" smtClean="0"/>
              <a:t>Level two copy style</a:t>
            </a:r>
            <a:endParaRPr lang="en-GB" dirty="0"/>
          </a:p>
        </p:txBody>
      </p:sp>
      <p:pic>
        <p:nvPicPr>
          <p:cNvPr id="11" name="Picture 10"/>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61219" y="1433491"/>
            <a:ext cx="1846400" cy="812082"/>
          </a:xfrm>
          <a:prstGeom prst="rect">
            <a:avLst/>
          </a:prstGeom>
        </p:spPr>
      </p:pic>
      <p:pic>
        <p:nvPicPr>
          <p:cNvPr id="12" name="Picture 1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86099" y="438537"/>
            <a:ext cx="2373811" cy="818965"/>
          </a:xfrm>
          <a:prstGeom prst="rect">
            <a:avLst/>
          </a:prstGeom>
        </p:spPr>
      </p:pic>
    </p:spTree>
    <p:extLst>
      <p:ext uri="{BB962C8B-B14F-4D97-AF65-F5344CB8AC3E}">
        <p14:creationId xmlns:p14="http://schemas.microsoft.com/office/powerpoint/2010/main" val="1122784728"/>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 C3">
    <p:bg>
      <p:bgPr>
        <a:solidFill>
          <a:schemeClr val="tx1"/>
        </a:solidFill>
        <a:effectLst/>
      </p:bgPr>
    </p:bg>
    <p:spTree>
      <p:nvGrpSpPr>
        <p:cNvPr id="1" name=""/>
        <p:cNvGrpSpPr/>
        <p:nvPr/>
      </p:nvGrpSpPr>
      <p:grpSpPr>
        <a:xfrm>
          <a:off x="0" y="0"/>
          <a:ext cx="0" cy="0"/>
          <a:chOff x="0" y="0"/>
          <a:chExt cx="0" cy="0"/>
        </a:xfrm>
      </p:grpSpPr>
      <p:sp>
        <p:nvSpPr>
          <p:cNvPr id="14" name="Freeform 13"/>
          <p:cNvSpPr/>
          <p:nvPr userDrawn="1"/>
        </p:nvSpPr>
        <p:spPr>
          <a:xfrm flipV="1">
            <a:off x="0" y="-9752"/>
            <a:ext cx="12192000" cy="6867751"/>
          </a:xfrm>
          <a:custGeom>
            <a:avLst/>
            <a:gdLst>
              <a:gd name="connsiteX0" fmla="*/ 0 w 5043341"/>
              <a:gd name="connsiteY0" fmla="*/ 122548 h 405352"/>
              <a:gd name="connsiteX1" fmla="*/ 0 w 5043341"/>
              <a:gd name="connsiteY1" fmla="*/ 0 h 405352"/>
              <a:gd name="connsiteX2" fmla="*/ 5043341 w 5043341"/>
              <a:gd name="connsiteY2" fmla="*/ 0 h 405352"/>
              <a:gd name="connsiteX3" fmla="*/ 5043341 w 5043341"/>
              <a:gd name="connsiteY3" fmla="*/ 405352 h 405352"/>
              <a:gd name="connsiteX4" fmla="*/ 0 w 5043341"/>
              <a:gd name="connsiteY4" fmla="*/ 122548 h 405352"/>
              <a:gd name="connsiteX0" fmla="*/ 0 w 5043341"/>
              <a:gd name="connsiteY0" fmla="*/ 122548 h 376253"/>
              <a:gd name="connsiteX1" fmla="*/ 0 w 5043341"/>
              <a:gd name="connsiteY1" fmla="*/ 0 h 376253"/>
              <a:gd name="connsiteX2" fmla="*/ 5043341 w 5043341"/>
              <a:gd name="connsiteY2" fmla="*/ 0 h 376253"/>
              <a:gd name="connsiteX3" fmla="*/ 5043341 w 5043341"/>
              <a:gd name="connsiteY3" fmla="*/ 376253 h 376253"/>
              <a:gd name="connsiteX4" fmla="*/ 0 w 5043341"/>
              <a:gd name="connsiteY4" fmla="*/ 122548 h 376253"/>
              <a:gd name="connsiteX0" fmla="*/ 0 w 5048594"/>
              <a:gd name="connsiteY0" fmla="*/ 171652 h 376253"/>
              <a:gd name="connsiteX1" fmla="*/ 5253 w 5048594"/>
              <a:gd name="connsiteY1" fmla="*/ 0 h 376253"/>
              <a:gd name="connsiteX2" fmla="*/ 5048594 w 5048594"/>
              <a:gd name="connsiteY2" fmla="*/ 0 h 376253"/>
              <a:gd name="connsiteX3" fmla="*/ 5048594 w 5048594"/>
              <a:gd name="connsiteY3" fmla="*/ 376253 h 376253"/>
              <a:gd name="connsiteX4" fmla="*/ 0 w 5048594"/>
              <a:gd name="connsiteY4" fmla="*/ 171652 h 376253"/>
              <a:gd name="connsiteX0" fmla="*/ 0 w 5048594"/>
              <a:gd name="connsiteY0" fmla="*/ 171652 h 376253"/>
              <a:gd name="connsiteX1" fmla="*/ 5253 w 5048594"/>
              <a:gd name="connsiteY1" fmla="*/ 0 h 376253"/>
              <a:gd name="connsiteX2" fmla="*/ 5048594 w 5048594"/>
              <a:gd name="connsiteY2" fmla="*/ 0 h 376253"/>
              <a:gd name="connsiteX3" fmla="*/ 5048594 w 5048594"/>
              <a:gd name="connsiteY3" fmla="*/ 376253 h 376253"/>
              <a:gd name="connsiteX4" fmla="*/ 0 w 5048594"/>
              <a:gd name="connsiteY4" fmla="*/ 171652 h 376253"/>
              <a:gd name="connsiteX0" fmla="*/ 0 w 5048594"/>
              <a:gd name="connsiteY0" fmla="*/ 171652 h 491739"/>
              <a:gd name="connsiteX1" fmla="*/ 5253 w 5048594"/>
              <a:gd name="connsiteY1" fmla="*/ 0 h 491739"/>
              <a:gd name="connsiteX2" fmla="*/ 5048594 w 5048594"/>
              <a:gd name="connsiteY2" fmla="*/ 0 h 491739"/>
              <a:gd name="connsiteX3" fmla="*/ 5048594 w 5048594"/>
              <a:gd name="connsiteY3" fmla="*/ 491739 h 491739"/>
              <a:gd name="connsiteX4" fmla="*/ 0 w 5048594"/>
              <a:gd name="connsiteY4" fmla="*/ 171652 h 491739"/>
              <a:gd name="connsiteX0" fmla="*/ 1817705 w 5043341"/>
              <a:gd name="connsiteY0" fmla="*/ 490829 h 491739"/>
              <a:gd name="connsiteX1" fmla="*/ 0 w 5043341"/>
              <a:gd name="connsiteY1" fmla="*/ 0 h 491739"/>
              <a:gd name="connsiteX2" fmla="*/ 5043341 w 5043341"/>
              <a:gd name="connsiteY2" fmla="*/ 0 h 491739"/>
              <a:gd name="connsiteX3" fmla="*/ 5043341 w 5043341"/>
              <a:gd name="connsiteY3" fmla="*/ 491739 h 491739"/>
              <a:gd name="connsiteX4" fmla="*/ 1817705 w 5043341"/>
              <a:gd name="connsiteY4" fmla="*/ 490829 h 4917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43341" h="491739">
                <a:moveTo>
                  <a:pt x="1817705" y="490829"/>
                </a:moveTo>
                <a:lnTo>
                  <a:pt x="0" y="0"/>
                </a:lnTo>
                <a:lnTo>
                  <a:pt x="5043341" y="0"/>
                </a:lnTo>
                <a:lnTo>
                  <a:pt x="5043341" y="491739"/>
                </a:lnTo>
                <a:lnTo>
                  <a:pt x="1817705" y="490829"/>
                </a:lnTo>
                <a:close/>
              </a:path>
            </a:pathLst>
          </a:custGeom>
          <a:blipFill dpi="0" rotWithShape="0">
            <a:blip r:embed="rId2" cstate="screen">
              <a:extLst>
                <a:ext uri="{28A0092B-C50C-407E-A947-70E740481C1C}">
                  <a14:useLocalDpi xmlns:a14="http://schemas.microsoft.com/office/drawing/2010/main"/>
                </a:ext>
              </a:extLst>
            </a:blip>
            <a:srcRect/>
            <a:stretch>
              <a:fillRect l="16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 name="Freeform 3"/>
          <p:cNvSpPr/>
          <p:nvPr userDrawn="1"/>
        </p:nvSpPr>
        <p:spPr>
          <a:xfrm rot="18787011">
            <a:off x="-2065357" y="2306761"/>
            <a:ext cx="9958886" cy="5376931"/>
          </a:xfrm>
          <a:custGeom>
            <a:avLst/>
            <a:gdLst>
              <a:gd name="connsiteX0" fmla="*/ 25400 w 12204700"/>
              <a:gd name="connsiteY0" fmla="*/ 2146300 h 6870700"/>
              <a:gd name="connsiteX1" fmla="*/ 12192000 w 12204700"/>
              <a:gd name="connsiteY1" fmla="*/ 0 h 6870700"/>
              <a:gd name="connsiteX2" fmla="*/ 12204700 w 12204700"/>
              <a:gd name="connsiteY2" fmla="*/ 6870700 h 6870700"/>
              <a:gd name="connsiteX3" fmla="*/ 0 w 12204700"/>
              <a:gd name="connsiteY3" fmla="*/ 4711700 h 6870700"/>
              <a:gd name="connsiteX4" fmla="*/ 25400 w 12204700"/>
              <a:gd name="connsiteY4" fmla="*/ 2146300 h 6870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4700" h="6870700">
                <a:moveTo>
                  <a:pt x="25400" y="2146300"/>
                </a:moveTo>
                <a:lnTo>
                  <a:pt x="12192000" y="0"/>
                </a:lnTo>
                <a:cubicBezTo>
                  <a:pt x="12196233" y="2290233"/>
                  <a:pt x="12200467" y="4580467"/>
                  <a:pt x="12204700" y="6870700"/>
                </a:cubicBezTo>
                <a:lnTo>
                  <a:pt x="0" y="4711700"/>
                </a:lnTo>
                <a:lnTo>
                  <a:pt x="25400" y="21463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Freeform 9"/>
          <p:cNvSpPr/>
          <p:nvPr userDrawn="1"/>
        </p:nvSpPr>
        <p:spPr>
          <a:xfrm flipH="1">
            <a:off x="10200455" y="5661248"/>
            <a:ext cx="2331895" cy="722112"/>
          </a:xfrm>
          <a:custGeom>
            <a:avLst/>
            <a:gdLst>
              <a:gd name="connsiteX0" fmla="*/ 25400 w 12204700"/>
              <a:gd name="connsiteY0" fmla="*/ 2146300 h 6870700"/>
              <a:gd name="connsiteX1" fmla="*/ 12192000 w 12204700"/>
              <a:gd name="connsiteY1" fmla="*/ 0 h 6870700"/>
              <a:gd name="connsiteX2" fmla="*/ 12204700 w 12204700"/>
              <a:gd name="connsiteY2" fmla="*/ 6870700 h 6870700"/>
              <a:gd name="connsiteX3" fmla="*/ 0 w 12204700"/>
              <a:gd name="connsiteY3" fmla="*/ 4711700 h 6870700"/>
              <a:gd name="connsiteX4" fmla="*/ 25400 w 12204700"/>
              <a:gd name="connsiteY4" fmla="*/ 2146300 h 6870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4700" h="6870700">
                <a:moveTo>
                  <a:pt x="25400" y="2146300"/>
                </a:moveTo>
                <a:lnTo>
                  <a:pt x="12192000" y="0"/>
                </a:lnTo>
                <a:cubicBezTo>
                  <a:pt x="12196233" y="2290233"/>
                  <a:pt x="12200467" y="4580467"/>
                  <a:pt x="12204700" y="6870700"/>
                </a:cubicBezTo>
                <a:lnTo>
                  <a:pt x="0" y="4711700"/>
                </a:lnTo>
                <a:lnTo>
                  <a:pt x="25400" y="214630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 Placeholder 17"/>
          <p:cNvSpPr>
            <a:spLocks noGrp="1"/>
          </p:cNvSpPr>
          <p:nvPr>
            <p:ph type="body" sz="quarter" idx="11" hasCustomPrompt="1"/>
          </p:nvPr>
        </p:nvSpPr>
        <p:spPr>
          <a:xfrm>
            <a:off x="2012839" y="3140968"/>
            <a:ext cx="4792004" cy="1368152"/>
          </a:xfrm>
          <a:prstGeom prst="rect">
            <a:avLst/>
          </a:prstGeom>
        </p:spPr>
        <p:txBody>
          <a:bodyPr/>
          <a:lstStyle>
            <a:lvl1pPr marL="0" indent="0">
              <a:lnSpc>
                <a:spcPct val="80000"/>
              </a:lnSpc>
              <a:buNone/>
              <a:defRPr sz="6000" b="0" baseline="0">
                <a:solidFill>
                  <a:schemeClr val="bg1"/>
                </a:solidFill>
                <a:latin typeface="Bebas Neue" panose="020B0606020202050201" pitchFamily="34" charset="0"/>
              </a:defRPr>
            </a:lvl1pPr>
            <a:lvl5pPr marL="1828846" indent="0">
              <a:buNone/>
              <a:defRPr/>
            </a:lvl5pPr>
          </a:lstStyle>
          <a:p>
            <a:pPr lvl="0"/>
            <a:r>
              <a:rPr lang="en-US" dirty="0" smtClean="0"/>
              <a:t>POWERPOINT</a:t>
            </a:r>
            <a:br>
              <a:rPr lang="en-US" dirty="0" smtClean="0"/>
            </a:br>
            <a:r>
              <a:rPr lang="en-US" dirty="0" smtClean="0"/>
              <a:t>MAIN TITLE</a:t>
            </a:r>
          </a:p>
        </p:txBody>
      </p:sp>
      <p:sp>
        <p:nvSpPr>
          <p:cNvPr id="21" name="Text Placeholder 20"/>
          <p:cNvSpPr>
            <a:spLocks noGrp="1"/>
          </p:cNvSpPr>
          <p:nvPr>
            <p:ph type="body" sz="quarter" idx="12" hasCustomPrompt="1"/>
          </p:nvPr>
        </p:nvSpPr>
        <p:spPr>
          <a:xfrm>
            <a:off x="2014091" y="4531195"/>
            <a:ext cx="3577854" cy="417512"/>
          </a:xfrm>
          <a:prstGeom prst="rect">
            <a:avLst/>
          </a:prstGeom>
        </p:spPr>
        <p:txBody>
          <a:bodyPr/>
          <a:lstStyle>
            <a:lvl1pPr marL="0" indent="0">
              <a:spcAft>
                <a:spcPts val="1200"/>
              </a:spcAft>
              <a:buNone/>
              <a:defRPr sz="1800" b="1" baseline="0">
                <a:solidFill>
                  <a:schemeClr val="bg1"/>
                </a:solidFill>
              </a:defRPr>
            </a:lvl1pPr>
          </a:lstStyle>
          <a:p>
            <a:pPr lvl="0"/>
            <a:r>
              <a:rPr lang="en-US" dirty="0" smtClean="0"/>
              <a:t>Additional content level</a:t>
            </a:r>
            <a:endParaRPr lang="en-GB" dirty="0"/>
          </a:p>
        </p:txBody>
      </p:sp>
      <p:sp>
        <p:nvSpPr>
          <p:cNvPr id="22" name="Text Placeholder 20"/>
          <p:cNvSpPr>
            <a:spLocks noGrp="1"/>
          </p:cNvSpPr>
          <p:nvPr>
            <p:ph type="body" sz="quarter" idx="13" hasCustomPrompt="1"/>
          </p:nvPr>
        </p:nvSpPr>
        <p:spPr>
          <a:xfrm>
            <a:off x="10358103" y="5819800"/>
            <a:ext cx="1498537" cy="417512"/>
          </a:xfrm>
          <a:prstGeom prst="rect">
            <a:avLst/>
          </a:prstGeom>
        </p:spPr>
        <p:txBody>
          <a:bodyPr/>
          <a:lstStyle>
            <a:lvl1pPr marL="0" indent="0" algn="r">
              <a:buNone/>
              <a:defRPr sz="1800" b="1">
                <a:solidFill>
                  <a:schemeClr val="bg1"/>
                </a:solidFill>
              </a:defRPr>
            </a:lvl1pPr>
          </a:lstStyle>
          <a:p>
            <a:pPr lvl="0"/>
            <a:r>
              <a:rPr lang="en-US" dirty="0" smtClean="0"/>
              <a:t>Date/xx/xx</a:t>
            </a:r>
            <a:endParaRPr lang="en-GB" dirty="0"/>
          </a:p>
        </p:txBody>
      </p:sp>
      <p:sp>
        <p:nvSpPr>
          <p:cNvPr id="9" name="Text Placeholder 20"/>
          <p:cNvSpPr>
            <a:spLocks noGrp="1"/>
          </p:cNvSpPr>
          <p:nvPr>
            <p:ph type="body" sz="quarter" idx="14" hasCustomPrompt="1"/>
          </p:nvPr>
        </p:nvSpPr>
        <p:spPr>
          <a:xfrm>
            <a:off x="2014091" y="5043055"/>
            <a:ext cx="2497734" cy="417512"/>
          </a:xfrm>
          <a:prstGeom prst="rect">
            <a:avLst/>
          </a:prstGeom>
        </p:spPr>
        <p:txBody>
          <a:bodyPr/>
          <a:lstStyle>
            <a:lvl1pPr marL="0" indent="0">
              <a:spcAft>
                <a:spcPts val="1200"/>
              </a:spcAft>
              <a:buNone/>
              <a:defRPr sz="1800" b="0" baseline="0">
                <a:solidFill>
                  <a:schemeClr val="bg1"/>
                </a:solidFill>
              </a:defRPr>
            </a:lvl1pPr>
          </a:lstStyle>
          <a:p>
            <a:pPr lvl="0"/>
            <a:r>
              <a:rPr lang="en-US" dirty="0" smtClean="0"/>
              <a:t>Level two copy style</a:t>
            </a:r>
            <a:endParaRPr lang="en-GB" dirty="0"/>
          </a:p>
        </p:txBody>
      </p:sp>
      <p:pic>
        <p:nvPicPr>
          <p:cNvPr id="11" name="Picture 10"/>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61219" y="1433491"/>
            <a:ext cx="1846400" cy="812082"/>
          </a:xfrm>
          <a:prstGeom prst="rect">
            <a:avLst/>
          </a:prstGeom>
        </p:spPr>
      </p:pic>
      <p:pic>
        <p:nvPicPr>
          <p:cNvPr id="12" name="Picture 1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86099" y="438537"/>
            <a:ext cx="2373811" cy="818965"/>
          </a:xfrm>
          <a:prstGeom prst="rect">
            <a:avLst/>
          </a:prstGeom>
        </p:spPr>
      </p:pic>
    </p:spTree>
    <p:extLst>
      <p:ext uri="{BB962C8B-B14F-4D97-AF65-F5344CB8AC3E}">
        <p14:creationId xmlns:p14="http://schemas.microsoft.com/office/powerpoint/2010/main" val="2304212063"/>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ver C4">
    <p:bg>
      <p:bgPr>
        <a:solidFill>
          <a:schemeClr val="tx1"/>
        </a:solidFill>
        <a:effectLst/>
      </p:bgPr>
    </p:bg>
    <p:spTree>
      <p:nvGrpSpPr>
        <p:cNvPr id="1" name=""/>
        <p:cNvGrpSpPr/>
        <p:nvPr/>
      </p:nvGrpSpPr>
      <p:grpSpPr>
        <a:xfrm>
          <a:off x="0" y="0"/>
          <a:ext cx="0" cy="0"/>
          <a:chOff x="0" y="0"/>
          <a:chExt cx="0" cy="0"/>
        </a:xfrm>
      </p:grpSpPr>
      <p:sp>
        <p:nvSpPr>
          <p:cNvPr id="14" name="Freeform 13"/>
          <p:cNvSpPr/>
          <p:nvPr userDrawn="1"/>
        </p:nvSpPr>
        <p:spPr>
          <a:xfrm flipV="1">
            <a:off x="0" y="-9752"/>
            <a:ext cx="12192000" cy="6867751"/>
          </a:xfrm>
          <a:custGeom>
            <a:avLst/>
            <a:gdLst>
              <a:gd name="connsiteX0" fmla="*/ 0 w 5043341"/>
              <a:gd name="connsiteY0" fmla="*/ 122548 h 405352"/>
              <a:gd name="connsiteX1" fmla="*/ 0 w 5043341"/>
              <a:gd name="connsiteY1" fmla="*/ 0 h 405352"/>
              <a:gd name="connsiteX2" fmla="*/ 5043341 w 5043341"/>
              <a:gd name="connsiteY2" fmla="*/ 0 h 405352"/>
              <a:gd name="connsiteX3" fmla="*/ 5043341 w 5043341"/>
              <a:gd name="connsiteY3" fmla="*/ 405352 h 405352"/>
              <a:gd name="connsiteX4" fmla="*/ 0 w 5043341"/>
              <a:gd name="connsiteY4" fmla="*/ 122548 h 405352"/>
              <a:gd name="connsiteX0" fmla="*/ 0 w 5043341"/>
              <a:gd name="connsiteY0" fmla="*/ 122548 h 376253"/>
              <a:gd name="connsiteX1" fmla="*/ 0 w 5043341"/>
              <a:gd name="connsiteY1" fmla="*/ 0 h 376253"/>
              <a:gd name="connsiteX2" fmla="*/ 5043341 w 5043341"/>
              <a:gd name="connsiteY2" fmla="*/ 0 h 376253"/>
              <a:gd name="connsiteX3" fmla="*/ 5043341 w 5043341"/>
              <a:gd name="connsiteY3" fmla="*/ 376253 h 376253"/>
              <a:gd name="connsiteX4" fmla="*/ 0 w 5043341"/>
              <a:gd name="connsiteY4" fmla="*/ 122548 h 376253"/>
              <a:gd name="connsiteX0" fmla="*/ 0 w 5048594"/>
              <a:gd name="connsiteY0" fmla="*/ 171652 h 376253"/>
              <a:gd name="connsiteX1" fmla="*/ 5253 w 5048594"/>
              <a:gd name="connsiteY1" fmla="*/ 0 h 376253"/>
              <a:gd name="connsiteX2" fmla="*/ 5048594 w 5048594"/>
              <a:gd name="connsiteY2" fmla="*/ 0 h 376253"/>
              <a:gd name="connsiteX3" fmla="*/ 5048594 w 5048594"/>
              <a:gd name="connsiteY3" fmla="*/ 376253 h 376253"/>
              <a:gd name="connsiteX4" fmla="*/ 0 w 5048594"/>
              <a:gd name="connsiteY4" fmla="*/ 171652 h 376253"/>
              <a:gd name="connsiteX0" fmla="*/ 0 w 5048594"/>
              <a:gd name="connsiteY0" fmla="*/ 171652 h 376253"/>
              <a:gd name="connsiteX1" fmla="*/ 5253 w 5048594"/>
              <a:gd name="connsiteY1" fmla="*/ 0 h 376253"/>
              <a:gd name="connsiteX2" fmla="*/ 5048594 w 5048594"/>
              <a:gd name="connsiteY2" fmla="*/ 0 h 376253"/>
              <a:gd name="connsiteX3" fmla="*/ 5048594 w 5048594"/>
              <a:gd name="connsiteY3" fmla="*/ 376253 h 376253"/>
              <a:gd name="connsiteX4" fmla="*/ 0 w 5048594"/>
              <a:gd name="connsiteY4" fmla="*/ 171652 h 376253"/>
              <a:gd name="connsiteX0" fmla="*/ 0 w 5048594"/>
              <a:gd name="connsiteY0" fmla="*/ 171652 h 491739"/>
              <a:gd name="connsiteX1" fmla="*/ 5253 w 5048594"/>
              <a:gd name="connsiteY1" fmla="*/ 0 h 491739"/>
              <a:gd name="connsiteX2" fmla="*/ 5048594 w 5048594"/>
              <a:gd name="connsiteY2" fmla="*/ 0 h 491739"/>
              <a:gd name="connsiteX3" fmla="*/ 5048594 w 5048594"/>
              <a:gd name="connsiteY3" fmla="*/ 491739 h 491739"/>
              <a:gd name="connsiteX4" fmla="*/ 0 w 5048594"/>
              <a:gd name="connsiteY4" fmla="*/ 171652 h 491739"/>
              <a:gd name="connsiteX0" fmla="*/ 1817705 w 5043341"/>
              <a:gd name="connsiteY0" fmla="*/ 490829 h 491739"/>
              <a:gd name="connsiteX1" fmla="*/ 0 w 5043341"/>
              <a:gd name="connsiteY1" fmla="*/ 0 h 491739"/>
              <a:gd name="connsiteX2" fmla="*/ 5043341 w 5043341"/>
              <a:gd name="connsiteY2" fmla="*/ 0 h 491739"/>
              <a:gd name="connsiteX3" fmla="*/ 5043341 w 5043341"/>
              <a:gd name="connsiteY3" fmla="*/ 491739 h 491739"/>
              <a:gd name="connsiteX4" fmla="*/ 1817705 w 5043341"/>
              <a:gd name="connsiteY4" fmla="*/ 490829 h 4917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43341" h="491739">
                <a:moveTo>
                  <a:pt x="1817705" y="490829"/>
                </a:moveTo>
                <a:lnTo>
                  <a:pt x="0" y="0"/>
                </a:lnTo>
                <a:lnTo>
                  <a:pt x="5043341" y="0"/>
                </a:lnTo>
                <a:lnTo>
                  <a:pt x="5043341" y="491739"/>
                </a:lnTo>
                <a:lnTo>
                  <a:pt x="1817705" y="490829"/>
                </a:lnTo>
                <a:close/>
              </a:path>
            </a:pathLst>
          </a:custGeom>
          <a:blipFill dpi="0" rotWithShape="0">
            <a:blip r:embed="rId2" cstate="screen">
              <a:extLst>
                <a:ext uri="{28A0092B-C50C-407E-A947-70E740481C1C}">
                  <a14:useLocalDpi xmlns:a14="http://schemas.microsoft.com/office/drawing/2010/main"/>
                </a:ext>
              </a:extLst>
            </a:blip>
            <a:srcRect/>
            <a:stretch>
              <a:fillRect l="16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 name="Freeform 3"/>
          <p:cNvSpPr/>
          <p:nvPr userDrawn="1"/>
        </p:nvSpPr>
        <p:spPr>
          <a:xfrm rot="18787011">
            <a:off x="-2065357" y="2306761"/>
            <a:ext cx="9958886" cy="5376931"/>
          </a:xfrm>
          <a:custGeom>
            <a:avLst/>
            <a:gdLst>
              <a:gd name="connsiteX0" fmla="*/ 25400 w 12204700"/>
              <a:gd name="connsiteY0" fmla="*/ 2146300 h 6870700"/>
              <a:gd name="connsiteX1" fmla="*/ 12192000 w 12204700"/>
              <a:gd name="connsiteY1" fmla="*/ 0 h 6870700"/>
              <a:gd name="connsiteX2" fmla="*/ 12204700 w 12204700"/>
              <a:gd name="connsiteY2" fmla="*/ 6870700 h 6870700"/>
              <a:gd name="connsiteX3" fmla="*/ 0 w 12204700"/>
              <a:gd name="connsiteY3" fmla="*/ 4711700 h 6870700"/>
              <a:gd name="connsiteX4" fmla="*/ 25400 w 12204700"/>
              <a:gd name="connsiteY4" fmla="*/ 2146300 h 6870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4700" h="6870700">
                <a:moveTo>
                  <a:pt x="25400" y="2146300"/>
                </a:moveTo>
                <a:lnTo>
                  <a:pt x="12192000" y="0"/>
                </a:lnTo>
                <a:cubicBezTo>
                  <a:pt x="12196233" y="2290233"/>
                  <a:pt x="12200467" y="4580467"/>
                  <a:pt x="12204700" y="6870700"/>
                </a:cubicBezTo>
                <a:lnTo>
                  <a:pt x="0" y="4711700"/>
                </a:lnTo>
                <a:lnTo>
                  <a:pt x="25400" y="21463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Freeform 9"/>
          <p:cNvSpPr/>
          <p:nvPr userDrawn="1"/>
        </p:nvSpPr>
        <p:spPr>
          <a:xfrm flipH="1">
            <a:off x="10200455" y="5661248"/>
            <a:ext cx="2331895" cy="722112"/>
          </a:xfrm>
          <a:custGeom>
            <a:avLst/>
            <a:gdLst>
              <a:gd name="connsiteX0" fmla="*/ 25400 w 12204700"/>
              <a:gd name="connsiteY0" fmla="*/ 2146300 h 6870700"/>
              <a:gd name="connsiteX1" fmla="*/ 12192000 w 12204700"/>
              <a:gd name="connsiteY1" fmla="*/ 0 h 6870700"/>
              <a:gd name="connsiteX2" fmla="*/ 12204700 w 12204700"/>
              <a:gd name="connsiteY2" fmla="*/ 6870700 h 6870700"/>
              <a:gd name="connsiteX3" fmla="*/ 0 w 12204700"/>
              <a:gd name="connsiteY3" fmla="*/ 4711700 h 6870700"/>
              <a:gd name="connsiteX4" fmla="*/ 25400 w 12204700"/>
              <a:gd name="connsiteY4" fmla="*/ 2146300 h 6870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4700" h="6870700">
                <a:moveTo>
                  <a:pt x="25400" y="2146300"/>
                </a:moveTo>
                <a:lnTo>
                  <a:pt x="12192000" y="0"/>
                </a:lnTo>
                <a:cubicBezTo>
                  <a:pt x="12196233" y="2290233"/>
                  <a:pt x="12200467" y="4580467"/>
                  <a:pt x="12204700" y="6870700"/>
                </a:cubicBezTo>
                <a:lnTo>
                  <a:pt x="0" y="4711700"/>
                </a:lnTo>
                <a:lnTo>
                  <a:pt x="25400" y="214630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 Placeholder 17"/>
          <p:cNvSpPr>
            <a:spLocks noGrp="1"/>
          </p:cNvSpPr>
          <p:nvPr>
            <p:ph type="body" sz="quarter" idx="11" hasCustomPrompt="1"/>
          </p:nvPr>
        </p:nvSpPr>
        <p:spPr>
          <a:xfrm>
            <a:off x="2012839" y="3140968"/>
            <a:ext cx="4792004" cy="1368152"/>
          </a:xfrm>
          <a:prstGeom prst="rect">
            <a:avLst/>
          </a:prstGeom>
        </p:spPr>
        <p:txBody>
          <a:bodyPr/>
          <a:lstStyle>
            <a:lvl1pPr marL="0" indent="0">
              <a:lnSpc>
                <a:spcPct val="80000"/>
              </a:lnSpc>
              <a:buNone/>
              <a:defRPr sz="6000" b="0" baseline="0">
                <a:solidFill>
                  <a:schemeClr val="bg1"/>
                </a:solidFill>
                <a:latin typeface="Bebas Neue" panose="020B0606020202050201" pitchFamily="34" charset="0"/>
              </a:defRPr>
            </a:lvl1pPr>
            <a:lvl5pPr marL="1828846" indent="0">
              <a:buNone/>
              <a:defRPr/>
            </a:lvl5pPr>
          </a:lstStyle>
          <a:p>
            <a:pPr lvl="0"/>
            <a:r>
              <a:rPr lang="en-US" dirty="0" smtClean="0"/>
              <a:t>POWERPOINT</a:t>
            </a:r>
            <a:br>
              <a:rPr lang="en-US" dirty="0" smtClean="0"/>
            </a:br>
            <a:r>
              <a:rPr lang="en-US" dirty="0" smtClean="0"/>
              <a:t>MAIN TITLE</a:t>
            </a:r>
          </a:p>
        </p:txBody>
      </p:sp>
      <p:sp>
        <p:nvSpPr>
          <p:cNvPr id="21" name="Text Placeholder 20"/>
          <p:cNvSpPr>
            <a:spLocks noGrp="1"/>
          </p:cNvSpPr>
          <p:nvPr>
            <p:ph type="body" sz="quarter" idx="12" hasCustomPrompt="1"/>
          </p:nvPr>
        </p:nvSpPr>
        <p:spPr>
          <a:xfrm>
            <a:off x="2014091" y="4531195"/>
            <a:ext cx="3577854" cy="417512"/>
          </a:xfrm>
          <a:prstGeom prst="rect">
            <a:avLst/>
          </a:prstGeom>
        </p:spPr>
        <p:txBody>
          <a:bodyPr/>
          <a:lstStyle>
            <a:lvl1pPr marL="0" indent="0">
              <a:spcAft>
                <a:spcPts val="1200"/>
              </a:spcAft>
              <a:buNone/>
              <a:defRPr sz="1800" b="1" baseline="0">
                <a:solidFill>
                  <a:schemeClr val="bg1"/>
                </a:solidFill>
              </a:defRPr>
            </a:lvl1pPr>
          </a:lstStyle>
          <a:p>
            <a:pPr lvl="0"/>
            <a:r>
              <a:rPr lang="en-US" dirty="0" smtClean="0"/>
              <a:t>Additional content level</a:t>
            </a:r>
            <a:endParaRPr lang="en-GB" dirty="0"/>
          </a:p>
        </p:txBody>
      </p:sp>
      <p:sp>
        <p:nvSpPr>
          <p:cNvPr id="22" name="Text Placeholder 20"/>
          <p:cNvSpPr>
            <a:spLocks noGrp="1"/>
          </p:cNvSpPr>
          <p:nvPr>
            <p:ph type="body" sz="quarter" idx="13" hasCustomPrompt="1"/>
          </p:nvPr>
        </p:nvSpPr>
        <p:spPr>
          <a:xfrm>
            <a:off x="10358103" y="5819800"/>
            <a:ext cx="1498537" cy="417512"/>
          </a:xfrm>
          <a:prstGeom prst="rect">
            <a:avLst/>
          </a:prstGeom>
        </p:spPr>
        <p:txBody>
          <a:bodyPr/>
          <a:lstStyle>
            <a:lvl1pPr marL="0" indent="0" algn="r">
              <a:buNone/>
              <a:defRPr sz="1800" b="1">
                <a:solidFill>
                  <a:schemeClr val="bg1"/>
                </a:solidFill>
              </a:defRPr>
            </a:lvl1pPr>
          </a:lstStyle>
          <a:p>
            <a:pPr lvl="0"/>
            <a:r>
              <a:rPr lang="en-US" dirty="0" smtClean="0"/>
              <a:t>Date/xx/xx</a:t>
            </a:r>
            <a:endParaRPr lang="en-GB" dirty="0"/>
          </a:p>
        </p:txBody>
      </p:sp>
      <p:sp>
        <p:nvSpPr>
          <p:cNvPr id="9" name="Text Placeholder 20"/>
          <p:cNvSpPr>
            <a:spLocks noGrp="1"/>
          </p:cNvSpPr>
          <p:nvPr>
            <p:ph type="body" sz="quarter" idx="14" hasCustomPrompt="1"/>
          </p:nvPr>
        </p:nvSpPr>
        <p:spPr>
          <a:xfrm>
            <a:off x="2014091" y="5043055"/>
            <a:ext cx="2497734" cy="417512"/>
          </a:xfrm>
          <a:prstGeom prst="rect">
            <a:avLst/>
          </a:prstGeom>
        </p:spPr>
        <p:txBody>
          <a:bodyPr/>
          <a:lstStyle>
            <a:lvl1pPr marL="0" indent="0">
              <a:spcAft>
                <a:spcPts val="1200"/>
              </a:spcAft>
              <a:buNone/>
              <a:defRPr sz="1800" b="0" baseline="0">
                <a:solidFill>
                  <a:schemeClr val="bg1"/>
                </a:solidFill>
              </a:defRPr>
            </a:lvl1pPr>
          </a:lstStyle>
          <a:p>
            <a:pPr lvl="0"/>
            <a:r>
              <a:rPr lang="en-US" dirty="0" smtClean="0"/>
              <a:t>Level two copy style</a:t>
            </a:r>
            <a:endParaRPr lang="en-GB" dirty="0"/>
          </a:p>
        </p:txBody>
      </p:sp>
      <p:pic>
        <p:nvPicPr>
          <p:cNvPr id="11" name="Picture 10"/>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61219" y="1433491"/>
            <a:ext cx="1846400" cy="812082"/>
          </a:xfrm>
          <a:prstGeom prst="rect">
            <a:avLst/>
          </a:prstGeom>
        </p:spPr>
      </p:pic>
      <p:pic>
        <p:nvPicPr>
          <p:cNvPr id="12" name="Picture 1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86099" y="438537"/>
            <a:ext cx="2373811" cy="818965"/>
          </a:xfrm>
          <a:prstGeom prst="rect">
            <a:avLst/>
          </a:prstGeom>
        </p:spPr>
      </p:pic>
    </p:spTree>
    <p:extLst>
      <p:ext uri="{BB962C8B-B14F-4D97-AF65-F5344CB8AC3E}">
        <p14:creationId xmlns:p14="http://schemas.microsoft.com/office/powerpoint/2010/main" val="3418453169"/>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ver C5">
    <p:bg>
      <p:bgPr>
        <a:solidFill>
          <a:schemeClr val="tx1"/>
        </a:solidFill>
        <a:effectLst/>
      </p:bgPr>
    </p:bg>
    <p:spTree>
      <p:nvGrpSpPr>
        <p:cNvPr id="1" name=""/>
        <p:cNvGrpSpPr/>
        <p:nvPr/>
      </p:nvGrpSpPr>
      <p:grpSpPr>
        <a:xfrm>
          <a:off x="0" y="0"/>
          <a:ext cx="0" cy="0"/>
          <a:chOff x="0" y="0"/>
          <a:chExt cx="0" cy="0"/>
        </a:xfrm>
      </p:grpSpPr>
      <p:sp>
        <p:nvSpPr>
          <p:cNvPr id="14" name="Freeform 13"/>
          <p:cNvSpPr/>
          <p:nvPr userDrawn="1"/>
        </p:nvSpPr>
        <p:spPr>
          <a:xfrm flipV="1">
            <a:off x="0" y="-9752"/>
            <a:ext cx="12192000" cy="6867751"/>
          </a:xfrm>
          <a:custGeom>
            <a:avLst/>
            <a:gdLst>
              <a:gd name="connsiteX0" fmla="*/ 0 w 5043341"/>
              <a:gd name="connsiteY0" fmla="*/ 122548 h 405352"/>
              <a:gd name="connsiteX1" fmla="*/ 0 w 5043341"/>
              <a:gd name="connsiteY1" fmla="*/ 0 h 405352"/>
              <a:gd name="connsiteX2" fmla="*/ 5043341 w 5043341"/>
              <a:gd name="connsiteY2" fmla="*/ 0 h 405352"/>
              <a:gd name="connsiteX3" fmla="*/ 5043341 w 5043341"/>
              <a:gd name="connsiteY3" fmla="*/ 405352 h 405352"/>
              <a:gd name="connsiteX4" fmla="*/ 0 w 5043341"/>
              <a:gd name="connsiteY4" fmla="*/ 122548 h 405352"/>
              <a:gd name="connsiteX0" fmla="*/ 0 w 5043341"/>
              <a:gd name="connsiteY0" fmla="*/ 122548 h 376253"/>
              <a:gd name="connsiteX1" fmla="*/ 0 w 5043341"/>
              <a:gd name="connsiteY1" fmla="*/ 0 h 376253"/>
              <a:gd name="connsiteX2" fmla="*/ 5043341 w 5043341"/>
              <a:gd name="connsiteY2" fmla="*/ 0 h 376253"/>
              <a:gd name="connsiteX3" fmla="*/ 5043341 w 5043341"/>
              <a:gd name="connsiteY3" fmla="*/ 376253 h 376253"/>
              <a:gd name="connsiteX4" fmla="*/ 0 w 5043341"/>
              <a:gd name="connsiteY4" fmla="*/ 122548 h 376253"/>
              <a:gd name="connsiteX0" fmla="*/ 0 w 5048594"/>
              <a:gd name="connsiteY0" fmla="*/ 171652 h 376253"/>
              <a:gd name="connsiteX1" fmla="*/ 5253 w 5048594"/>
              <a:gd name="connsiteY1" fmla="*/ 0 h 376253"/>
              <a:gd name="connsiteX2" fmla="*/ 5048594 w 5048594"/>
              <a:gd name="connsiteY2" fmla="*/ 0 h 376253"/>
              <a:gd name="connsiteX3" fmla="*/ 5048594 w 5048594"/>
              <a:gd name="connsiteY3" fmla="*/ 376253 h 376253"/>
              <a:gd name="connsiteX4" fmla="*/ 0 w 5048594"/>
              <a:gd name="connsiteY4" fmla="*/ 171652 h 376253"/>
              <a:gd name="connsiteX0" fmla="*/ 0 w 5048594"/>
              <a:gd name="connsiteY0" fmla="*/ 171652 h 376253"/>
              <a:gd name="connsiteX1" fmla="*/ 5253 w 5048594"/>
              <a:gd name="connsiteY1" fmla="*/ 0 h 376253"/>
              <a:gd name="connsiteX2" fmla="*/ 5048594 w 5048594"/>
              <a:gd name="connsiteY2" fmla="*/ 0 h 376253"/>
              <a:gd name="connsiteX3" fmla="*/ 5048594 w 5048594"/>
              <a:gd name="connsiteY3" fmla="*/ 376253 h 376253"/>
              <a:gd name="connsiteX4" fmla="*/ 0 w 5048594"/>
              <a:gd name="connsiteY4" fmla="*/ 171652 h 376253"/>
              <a:gd name="connsiteX0" fmla="*/ 0 w 5048594"/>
              <a:gd name="connsiteY0" fmla="*/ 171652 h 491739"/>
              <a:gd name="connsiteX1" fmla="*/ 5253 w 5048594"/>
              <a:gd name="connsiteY1" fmla="*/ 0 h 491739"/>
              <a:gd name="connsiteX2" fmla="*/ 5048594 w 5048594"/>
              <a:gd name="connsiteY2" fmla="*/ 0 h 491739"/>
              <a:gd name="connsiteX3" fmla="*/ 5048594 w 5048594"/>
              <a:gd name="connsiteY3" fmla="*/ 491739 h 491739"/>
              <a:gd name="connsiteX4" fmla="*/ 0 w 5048594"/>
              <a:gd name="connsiteY4" fmla="*/ 171652 h 491739"/>
              <a:gd name="connsiteX0" fmla="*/ 1817705 w 5043341"/>
              <a:gd name="connsiteY0" fmla="*/ 490829 h 491739"/>
              <a:gd name="connsiteX1" fmla="*/ 0 w 5043341"/>
              <a:gd name="connsiteY1" fmla="*/ 0 h 491739"/>
              <a:gd name="connsiteX2" fmla="*/ 5043341 w 5043341"/>
              <a:gd name="connsiteY2" fmla="*/ 0 h 491739"/>
              <a:gd name="connsiteX3" fmla="*/ 5043341 w 5043341"/>
              <a:gd name="connsiteY3" fmla="*/ 491739 h 491739"/>
              <a:gd name="connsiteX4" fmla="*/ 1817705 w 5043341"/>
              <a:gd name="connsiteY4" fmla="*/ 490829 h 4917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43341" h="491739">
                <a:moveTo>
                  <a:pt x="1817705" y="490829"/>
                </a:moveTo>
                <a:lnTo>
                  <a:pt x="0" y="0"/>
                </a:lnTo>
                <a:lnTo>
                  <a:pt x="5043341" y="0"/>
                </a:lnTo>
                <a:lnTo>
                  <a:pt x="5043341" y="491739"/>
                </a:lnTo>
                <a:lnTo>
                  <a:pt x="1817705" y="490829"/>
                </a:lnTo>
                <a:close/>
              </a:path>
            </a:pathLst>
          </a:custGeom>
          <a:blipFill dpi="0" rotWithShape="0">
            <a:blip r:embed="rId2" cstate="screen">
              <a:extLst>
                <a:ext uri="{28A0092B-C50C-407E-A947-70E740481C1C}">
                  <a14:useLocalDpi xmlns:a14="http://schemas.microsoft.com/office/drawing/2010/main"/>
                </a:ext>
              </a:extLst>
            </a:blip>
            <a:srcRect/>
            <a:stretch>
              <a:fillRect l="26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 name="Freeform 3"/>
          <p:cNvSpPr/>
          <p:nvPr userDrawn="1"/>
        </p:nvSpPr>
        <p:spPr>
          <a:xfrm rot="18787011">
            <a:off x="-2065357" y="2306761"/>
            <a:ext cx="9958886" cy="5376931"/>
          </a:xfrm>
          <a:custGeom>
            <a:avLst/>
            <a:gdLst>
              <a:gd name="connsiteX0" fmla="*/ 25400 w 12204700"/>
              <a:gd name="connsiteY0" fmla="*/ 2146300 h 6870700"/>
              <a:gd name="connsiteX1" fmla="*/ 12192000 w 12204700"/>
              <a:gd name="connsiteY1" fmla="*/ 0 h 6870700"/>
              <a:gd name="connsiteX2" fmla="*/ 12204700 w 12204700"/>
              <a:gd name="connsiteY2" fmla="*/ 6870700 h 6870700"/>
              <a:gd name="connsiteX3" fmla="*/ 0 w 12204700"/>
              <a:gd name="connsiteY3" fmla="*/ 4711700 h 6870700"/>
              <a:gd name="connsiteX4" fmla="*/ 25400 w 12204700"/>
              <a:gd name="connsiteY4" fmla="*/ 2146300 h 6870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4700" h="6870700">
                <a:moveTo>
                  <a:pt x="25400" y="2146300"/>
                </a:moveTo>
                <a:lnTo>
                  <a:pt x="12192000" y="0"/>
                </a:lnTo>
                <a:cubicBezTo>
                  <a:pt x="12196233" y="2290233"/>
                  <a:pt x="12200467" y="4580467"/>
                  <a:pt x="12204700" y="6870700"/>
                </a:cubicBezTo>
                <a:lnTo>
                  <a:pt x="0" y="4711700"/>
                </a:lnTo>
                <a:lnTo>
                  <a:pt x="25400" y="21463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Freeform 9"/>
          <p:cNvSpPr/>
          <p:nvPr userDrawn="1"/>
        </p:nvSpPr>
        <p:spPr>
          <a:xfrm flipH="1">
            <a:off x="10200455" y="5661248"/>
            <a:ext cx="2331895" cy="722112"/>
          </a:xfrm>
          <a:custGeom>
            <a:avLst/>
            <a:gdLst>
              <a:gd name="connsiteX0" fmla="*/ 25400 w 12204700"/>
              <a:gd name="connsiteY0" fmla="*/ 2146300 h 6870700"/>
              <a:gd name="connsiteX1" fmla="*/ 12192000 w 12204700"/>
              <a:gd name="connsiteY1" fmla="*/ 0 h 6870700"/>
              <a:gd name="connsiteX2" fmla="*/ 12204700 w 12204700"/>
              <a:gd name="connsiteY2" fmla="*/ 6870700 h 6870700"/>
              <a:gd name="connsiteX3" fmla="*/ 0 w 12204700"/>
              <a:gd name="connsiteY3" fmla="*/ 4711700 h 6870700"/>
              <a:gd name="connsiteX4" fmla="*/ 25400 w 12204700"/>
              <a:gd name="connsiteY4" fmla="*/ 2146300 h 6870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4700" h="6870700">
                <a:moveTo>
                  <a:pt x="25400" y="2146300"/>
                </a:moveTo>
                <a:lnTo>
                  <a:pt x="12192000" y="0"/>
                </a:lnTo>
                <a:cubicBezTo>
                  <a:pt x="12196233" y="2290233"/>
                  <a:pt x="12200467" y="4580467"/>
                  <a:pt x="12204700" y="6870700"/>
                </a:cubicBezTo>
                <a:lnTo>
                  <a:pt x="0" y="4711700"/>
                </a:lnTo>
                <a:lnTo>
                  <a:pt x="25400" y="214630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 Placeholder 17"/>
          <p:cNvSpPr>
            <a:spLocks noGrp="1"/>
          </p:cNvSpPr>
          <p:nvPr>
            <p:ph type="body" sz="quarter" idx="11" hasCustomPrompt="1"/>
          </p:nvPr>
        </p:nvSpPr>
        <p:spPr>
          <a:xfrm>
            <a:off x="2012839" y="3140968"/>
            <a:ext cx="4792004" cy="1368152"/>
          </a:xfrm>
          <a:prstGeom prst="rect">
            <a:avLst/>
          </a:prstGeom>
        </p:spPr>
        <p:txBody>
          <a:bodyPr/>
          <a:lstStyle>
            <a:lvl1pPr marL="0" indent="0">
              <a:lnSpc>
                <a:spcPct val="80000"/>
              </a:lnSpc>
              <a:buNone/>
              <a:defRPr sz="6000" b="0" baseline="0">
                <a:solidFill>
                  <a:schemeClr val="bg1"/>
                </a:solidFill>
                <a:latin typeface="Bebas Neue" panose="020B0606020202050201" pitchFamily="34" charset="0"/>
              </a:defRPr>
            </a:lvl1pPr>
            <a:lvl5pPr marL="1828846" indent="0">
              <a:buNone/>
              <a:defRPr/>
            </a:lvl5pPr>
          </a:lstStyle>
          <a:p>
            <a:pPr lvl="0"/>
            <a:r>
              <a:rPr lang="en-US" dirty="0" smtClean="0"/>
              <a:t>POWERPOINT</a:t>
            </a:r>
            <a:br>
              <a:rPr lang="en-US" dirty="0" smtClean="0"/>
            </a:br>
            <a:r>
              <a:rPr lang="en-US" dirty="0" smtClean="0"/>
              <a:t>MAIN TITLE</a:t>
            </a:r>
          </a:p>
        </p:txBody>
      </p:sp>
      <p:sp>
        <p:nvSpPr>
          <p:cNvPr id="21" name="Text Placeholder 20"/>
          <p:cNvSpPr>
            <a:spLocks noGrp="1"/>
          </p:cNvSpPr>
          <p:nvPr>
            <p:ph type="body" sz="quarter" idx="12" hasCustomPrompt="1"/>
          </p:nvPr>
        </p:nvSpPr>
        <p:spPr>
          <a:xfrm>
            <a:off x="2014091" y="4531195"/>
            <a:ext cx="3577854" cy="417512"/>
          </a:xfrm>
          <a:prstGeom prst="rect">
            <a:avLst/>
          </a:prstGeom>
        </p:spPr>
        <p:txBody>
          <a:bodyPr/>
          <a:lstStyle>
            <a:lvl1pPr marL="0" indent="0">
              <a:spcAft>
                <a:spcPts val="1200"/>
              </a:spcAft>
              <a:buNone/>
              <a:defRPr sz="1800" b="1" baseline="0">
                <a:solidFill>
                  <a:schemeClr val="bg1"/>
                </a:solidFill>
              </a:defRPr>
            </a:lvl1pPr>
          </a:lstStyle>
          <a:p>
            <a:pPr lvl="0"/>
            <a:r>
              <a:rPr lang="en-US" dirty="0" smtClean="0"/>
              <a:t>Additional content level</a:t>
            </a:r>
            <a:endParaRPr lang="en-GB" dirty="0"/>
          </a:p>
        </p:txBody>
      </p:sp>
      <p:sp>
        <p:nvSpPr>
          <p:cNvPr id="22" name="Text Placeholder 20"/>
          <p:cNvSpPr>
            <a:spLocks noGrp="1"/>
          </p:cNvSpPr>
          <p:nvPr>
            <p:ph type="body" sz="quarter" idx="13" hasCustomPrompt="1"/>
          </p:nvPr>
        </p:nvSpPr>
        <p:spPr>
          <a:xfrm>
            <a:off x="10358103" y="5819800"/>
            <a:ext cx="1498537" cy="417512"/>
          </a:xfrm>
          <a:prstGeom prst="rect">
            <a:avLst/>
          </a:prstGeom>
        </p:spPr>
        <p:txBody>
          <a:bodyPr/>
          <a:lstStyle>
            <a:lvl1pPr marL="0" indent="0" algn="r">
              <a:buNone/>
              <a:defRPr sz="1800" b="1">
                <a:solidFill>
                  <a:schemeClr val="bg1"/>
                </a:solidFill>
              </a:defRPr>
            </a:lvl1pPr>
          </a:lstStyle>
          <a:p>
            <a:pPr lvl="0"/>
            <a:r>
              <a:rPr lang="en-US" dirty="0" smtClean="0"/>
              <a:t>Date/xx/xx</a:t>
            </a:r>
            <a:endParaRPr lang="en-GB" dirty="0"/>
          </a:p>
        </p:txBody>
      </p:sp>
      <p:sp>
        <p:nvSpPr>
          <p:cNvPr id="9" name="Text Placeholder 20"/>
          <p:cNvSpPr>
            <a:spLocks noGrp="1"/>
          </p:cNvSpPr>
          <p:nvPr>
            <p:ph type="body" sz="quarter" idx="14" hasCustomPrompt="1"/>
          </p:nvPr>
        </p:nvSpPr>
        <p:spPr>
          <a:xfrm>
            <a:off x="2014091" y="5043055"/>
            <a:ext cx="2497734" cy="417512"/>
          </a:xfrm>
          <a:prstGeom prst="rect">
            <a:avLst/>
          </a:prstGeom>
        </p:spPr>
        <p:txBody>
          <a:bodyPr/>
          <a:lstStyle>
            <a:lvl1pPr marL="0" indent="0">
              <a:spcAft>
                <a:spcPts val="1200"/>
              </a:spcAft>
              <a:buNone/>
              <a:defRPr sz="1800" b="0" baseline="0">
                <a:solidFill>
                  <a:schemeClr val="bg1"/>
                </a:solidFill>
              </a:defRPr>
            </a:lvl1pPr>
          </a:lstStyle>
          <a:p>
            <a:pPr lvl="0"/>
            <a:r>
              <a:rPr lang="en-US" dirty="0" smtClean="0"/>
              <a:t>Level two copy style</a:t>
            </a:r>
            <a:endParaRPr lang="en-GB" dirty="0"/>
          </a:p>
        </p:txBody>
      </p:sp>
      <p:pic>
        <p:nvPicPr>
          <p:cNvPr id="11" name="Picture 10"/>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61219" y="1433491"/>
            <a:ext cx="1846400" cy="812082"/>
          </a:xfrm>
          <a:prstGeom prst="rect">
            <a:avLst/>
          </a:prstGeom>
        </p:spPr>
      </p:pic>
      <p:pic>
        <p:nvPicPr>
          <p:cNvPr id="12" name="Picture 1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86099" y="438537"/>
            <a:ext cx="2373811" cy="818965"/>
          </a:xfrm>
          <a:prstGeom prst="rect">
            <a:avLst/>
          </a:prstGeom>
        </p:spPr>
      </p:pic>
    </p:spTree>
    <p:extLst>
      <p:ext uri="{BB962C8B-B14F-4D97-AF65-F5344CB8AC3E}">
        <p14:creationId xmlns:p14="http://schemas.microsoft.com/office/powerpoint/2010/main" val="873201408"/>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ver C6">
    <p:bg>
      <p:bgPr>
        <a:solidFill>
          <a:schemeClr val="tx1"/>
        </a:solidFill>
        <a:effectLst/>
      </p:bgPr>
    </p:bg>
    <p:spTree>
      <p:nvGrpSpPr>
        <p:cNvPr id="1" name=""/>
        <p:cNvGrpSpPr/>
        <p:nvPr/>
      </p:nvGrpSpPr>
      <p:grpSpPr>
        <a:xfrm>
          <a:off x="0" y="0"/>
          <a:ext cx="0" cy="0"/>
          <a:chOff x="0" y="0"/>
          <a:chExt cx="0" cy="0"/>
        </a:xfrm>
      </p:grpSpPr>
      <p:sp>
        <p:nvSpPr>
          <p:cNvPr id="14" name="Freeform 13"/>
          <p:cNvSpPr/>
          <p:nvPr userDrawn="1"/>
        </p:nvSpPr>
        <p:spPr>
          <a:xfrm flipV="1">
            <a:off x="0" y="-9752"/>
            <a:ext cx="12192000" cy="6867751"/>
          </a:xfrm>
          <a:custGeom>
            <a:avLst/>
            <a:gdLst>
              <a:gd name="connsiteX0" fmla="*/ 0 w 5043341"/>
              <a:gd name="connsiteY0" fmla="*/ 122548 h 405352"/>
              <a:gd name="connsiteX1" fmla="*/ 0 w 5043341"/>
              <a:gd name="connsiteY1" fmla="*/ 0 h 405352"/>
              <a:gd name="connsiteX2" fmla="*/ 5043341 w 5043341"/>
              <a:gd name="connsiteY2" fmla="*/ 0 h 405352"/>
              <a:gd name="connsiteX3" fmla="*/ 5043341 w 5043341"/>
              <a:gd name="connsiteY3" fmla="*/ 405352 h 405352"/>
              <a:gd name="connsiteX4" fmla="*/ 0 w 5043341"/>
              <a:gd name="connsiteY4" fmla="*/ 122548 h 405352"/>
              <a:gd name="connsiteX0" fmla="*/ 0 w 5043341"/>
              <a:gd name="connsiteY0" fmla="*/ 122548 h 376253"/>
              <a:gd name="connsiteX1" fmla="*/ 0 w 5043341"/>
              <a:gd name="connsiteY1" fmla="*/ 0 h 376253"/>
              <a:gd name="connsiteX2" fmla="*/ 5043341 w 5043341"/>
              <a:gd name="connsiteY2" fmla="*/ 0 h 376253"/>
              <a:gd name="connsiteX3" fmla="*/ 5043341 w 5043341"/>
              <a:gd name="connsiteY3" fmla="*/ 376253 h 376253"/>
              <a:gd name="connsiteX4" fmla="*/ 0 w 5043341"/>
              <a:gd name="connsiteY4" fmla="*/ 122548 h 376253"/>
              <a:gd name="connsiteX0" fmla="*/ 0 w 5048594"/>
              <a:gd name="connsiteY0" fmla="*/ 171652 h 376253"/>
              <a:gd name="connsiteX1" fmla="*/ 5253 w 5048594"/>
              <a:gd name="connsiteY1" fmla="*/ 0 h 376253"/>
              <a:gd name="connsiteX2" fmla="*/ 5048594 w 5048594"/>
              <a:gd name="connsiteY2" fmla="*/ 0 h 376253"/>
              <a:gd name="connsiteX3" fmla="*/ 5048594 w 5048594"/>
              <a:gd name="connsiteY3" fmla="*/ 376253 h 376253"/>
              <a:gd name="connsiteX4" fmla="*/ 0 w 5048594"/>
              <a:gd name="connsiteY4" fmla="*/ 171652 h 376253"/>
              <a:gd name="connsiteX0" fmla="*/ 0 w 5048594"/>
              <a:gd name="connsiteY0" fmla="*/ 171652 h 376253"/>
              <a:gd name="connsiteX1" fmla="*/ 5253 w 5048594"/>
              <a:gd name="connsiteY1" fmla="*/ 0 h 376253"/>
              <a:gd name="connsiteX2" fmla="*/ 5048594 w 5048594"/>
              <a:gd name="connsiteY2" fmla="*/ 0 h 376253"/>
              <a:gd name="connsiteX3" fmla="*/ 5048594 w 5048594"/>
              <a:gd name="connsiteY3" fmla="*/ 376253 h 376253"/>
              <a:gd name="connsiteX4" fmla="*/ 0 w 5048594"/>
              <a:gd name="connsiteY4" fmla="*/ 171652 h 376253"/>
              <a:gd name="connsiteX0" fmla="*/ 0 w 5048594"/>
              <a:gd name="connsiteY0" fmla="*/ 171652 h 491739"/>
              <a:gd name="connsiteX1" fmla="*/ 5253 w 5048594"/>
              <a:gd name="connsiteY1" fmla="*/ 0 h 491739"/>
              <a:gd name="connsiteX2" fmla="*/ 5048594 w 5048594"/>
              <a:gd name="connsiteY2" fmla="*/ 0 h 491739"/>
              <a:gd name="connsiteX3" fmla="*/ 5048594 w 5048594"/>
              <a:gd name="connsiteY3" fmla="*/ 491739 h 491739"/>
              <a:gd name="connsiteX4" fmla="*/ 0 w 5048594"/>
              <a:gd name="connsiteY4" fmla="*/ 171652 h 491739"/>
              <a:gd name="connsiteX0" fmla="*/ 1817705 w 5043341"/>
              <a:gd name="connsiteY0" fmla="*/ 490829 h 491739"/>
              <a:gd name="connsiteX1" fmla="*/ 0 w 5043341"/>
              <a:gd name="connsiteY1" fmla="*/ 0 h 491739"/>
              <a:gd name="connsiteX2" fmla="*/ 5043341 w 5043341"/>
              <a:gd name="connsiteY2" fmla="*/ 0 h 491739"/>
              <a:gd name="connsiteX3" fmla="*/ 5043341 w 5043341"/>
              <a:gd name="connsiteY3" fmla="*/ 491739 h 491739"/>
              <a:gd name="connsiteX4" fmla="*/ 1817705 w 5043341"/>
              <a:gd name="connsiteY4" fmla="*/ 490829 h 4917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43341" h="491739">
                <a:moveTo>
                  <a:pt x="1817705" y="490829"/>
                </a:moveTo>
                <a:lnTo>
                  <a:pt x="0" y="0"/>
                </a:lnTo>
                <a:lnTo>
                  <a:pt x="5043341" y="0"/>
                </a:lnTo>
                <a:lnTo>
                  <a:pt x="5043341" y="491739"/>
                </a:lnTo>
                <a:lnTo>
                  <a:pt x="1817705" y="490829"/>
                </a:lnTo>
                <a:close/>
              </a:path>
            </a:pathLst>
          </a:custGeom>
          <a:blipFill dpi="0" rotWithShape="0">
            <a:blip r:embed="rId2" cstate="screen">
              <a:extLst>
                <a:ext uri="{28A0092B-C50C-407E-A947-70E740481C1C}">
                  <a14:useLocalDpi xmlns:a14="http://schemas.microsoft.com/office/drawing/2010/main"/>
                </a:ext>
              </a:extLst>
            </a:blip>
            <a:srcRect/>
            <a:stretch>
              <a:fillRect l="19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 name="Freeform 3"/>
          <p:cNvSpPr/>
          <p:nvPr userDrawn="1"/>
        </p:nvSpPr>
        <p:spPr>
          <a:xfrm rot="18787011">
            <a:off x="-2065357" y="2306761"/>
            <a:ext cx="9958886" cy="5376931"/>
          </a:xfrm>
          <a:custGeom>
            <a:avLst/>
            <a:gdLst>
              <a:gd name="connsiteX0" fmla="*/ 25400 w 12204700"/>
              <a:gd name="connsiteY0" fmla="*/ 2146300 h 6870700"/>
              <a:gd name="connsiteX1" fmla="*/ 12192000 w 12204700"/>
              <a:gd name="connsiteY1" fmla="*/ 0 h 6870700"/>
              <a:gd name="connsiteX2" fmla="*/ 12204700 w 12204700"/>
              <a:gd name="connsiteY2" fmla="*/ 6870700 h 6870700"/>
              <a:gd name="connsiteX3" fmla="*/ 0 w 12204700"/>
              <a:gd name="connsiteY3" fmla="*/ 4711700 h 6870700"/>
              <a:gd name="connsiteX4" fmla="*/ 25400 w 12204700"/>
              <a:gd name="connsiteY4" fmla="*/ 2146300 h 6870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4700" h="6870700">
                <a:moveTo>
                  <a:pt x="25400" y="2146300"/>
                </a:moveTo>
                <a:lnTo>
                  <a:pt x="12192000" y="0"/>
                </a:lnTo>
                <a:cubicBezTo>
                  <a:pt x="12196233" y="2290233"/>
                  <a:pt x="12200467" y="4580467"/>
                  <a:pt x="12204700" y="6870700"/>
                </a:cubicBezTo>
                <a:lnTo>
                  <a:pt x="0" y="4711700"/>
                </a:lnTo>
                <a:lnTo>
                  <a:pt x="25400" y="21463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Freeform 9"/>
          <p:cNvSpPr/>
          <p:nvPr userDrawn="1"/>
        </p:nvSpPr>
        <p:spPr>
          <a:xfrm flipH="1">
            <a:off x="10200455" y="5661248"/>
            <a:ext cx="2331895" cy="722112"/>
          </a:xfrm>
          <a:custGeom>
            <a:avLst/>
            <a:gdLst>
              <a:gd name="connsiteX0" fmla="*/ 25400 w 12204700"/>
              <a:gd name="connsiteY0" fmla="*/ 2146300 h 6870700"/>
              <a:gd name="connsiteX1" fmla="*/ 12192000 w 12204700"/>
              <a:gd name="connsiteY1" fmla="*/ 0 h 6870700"/>
              <a:gd name="connsiteX2" fmla="*/ 12204700 w 12204700"/>
              <a:gd name="connsiteY2" fmla="*/ 6870700 h 6870700"/>
              <a:gd name="connsiteX3" fmla="*/ 0 w 12204700"/>
              <a:gd name="connsiteY3" fmla="*/ 4711700 h 6870700"/>
              <a:gd name="connsiteX4" fmla="*/ 25400 w 12204700"/>
              <a:gd name="connsiteY4" fmla="*/ 2146300 h 6870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4700" h="6870700">
                <a:moveTo>
                  <a:pt x="25400" y="2146300"/>
                </a:moveTo>
                <a:lnTo>
                  <a:pt x="12192000" y="0"/>
                </a:lnTo>
                <a:cubicBezTo>
                  <a:pt x="12196233" y="2290233"/>
                  <a:pt x="12200467" y="4580467"/>
                  <a:pt x="12204700" y="6870700"/>
                </a:cubicBezTo>
                <a:lnTo>
                  <a:pt x="0" y="4711700"/>
                </a:lnTo>
                <a:lnTo>
                  <a:pt x="25400" y="214630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 Placeholder 17"/>
          <p:cNvSpPr>
            <a:spLocks noGrp="1"/>
          </p:cNvSpPr>
          <p:nvPr>
            <p:ph type="body" sz="quarter" idx="11" hasCustomPrompt="1"/>
          </p:nvPr>
        </p:nvSpPr>
        <p:spPr>
          <a:xfrm>
            <a:off x="2012839" y="3140968"/>
            <a:ext cx="4792004" cy="1368152"/>
          </a:xfrm>
          <a:prstGeom prst="rect">
            <a:avLst/>
          </a:prstGeom>
        </p:spPr>
        <p:txBody>
          <a:bodyPr/>
          <a:lstStyle>
            <a:lvl1pPr marL="0" indent="0">
              <a:lnSpc>
                <a:spcPct val="80000"/>
              </a:lnSpc>
              <a:buNone/>
              <a:defRPr sz="6000" b="0" baseline="0">
                <a:solidFill>
                  <a:schemeClr val="bg1"/>
                </a:solidFill>
                <a:latin typeface="Bebas Neue" panose="020B0606020202050201" pitchFamily="34" charset="0"/>
              </a:defRPr>
            </a:lvl1pPr>
            <a:lvl5pPr marL="1828846" indent="0">
              <a:buNone/>
              <a:defRPr/>
            </a:lvl5pPr>
          </a:lstStyle>
          <a:p>
            <a:pPr lvl="0"/>
            <a:r>
              <a:rPr lang="en-US" dirty="0" smtClean="0"/>
              <a:t>POWERPOINT</a:t>
            </a:r>
            <a:br>
              <a:rPr lang="en-US" dirty="0" smtClean="0"/>
            </a:br>
            <a:r>
              <a:rPr lang="en-US" dirty="0" smtClean="0"/>
              <a:t>MAIN TITLE</a:t>
            </a:r>
          </a:p>
        </p:txBody>
      </p:sp>
      <p:sp>
        <p:nvSpPr>
          <p:cNvPr id="21" name="Text Placeholder 20"/>
          <p:cNvSpPr>
            <a:spLocks noGrp="1"/>
          </p:cNvSpPr>
          <p:nvPr>
            <p:ph type="body" sz="quarter" idx="12" hasCustomPrompt="1"/>
          </p:nvPr>
        </p:nvSpPr>
        <p:spPr>
          <a:xfrm>
            <a:off x="2014091" y="4531195"/>
            <a:ext cx="3577854" cy="417512"/>
          </a:xfrm>
          <a:prstGeom prst="rect">
            <a:avLst/>
          </a:prstGeom>
        </p:spPr>
        <p:txBody>
          <a:bodyPr/>
          <a:lstStyle>
            <a:lvl1pPr marL="0" indent="0">
              <a:spcAft>
                <a:spcPts val="1200"/>
              </a:spcAft>
              <a:buNone/>
              <a:defRPr sz="1800" b="1" baseline="0">
                <a:solidFill>
                  <a:schemeClr val="bg1"/>
                </a:solidFill>
              </a:defRPr>
            </a:lvl1pPr>
          </a:lstStyle>
          <a:p>
            <a:pPr lvl="0"/>
            <a:r>
              <a:rPr lang="en-US" dirty="0" smtClean="0"/>
              <a:t>Additional content level</a:t>
            </a:r>
            <a:endParaRPr lang="en-GB" dirty="0"/>
          </a:p>
        </p:txBody>
      </p:sp>
      <p:sp>
        <p:nvSpPr>
          <p:cNvPr id="22" name="Text Placeholder 20"/>
          <p:cNvSpPr>
            <a:spLocks noGrp="1"/>
          </p:cNvSpPr>
          <p:nvPr>
            <p:ph type="body" sz="quarter" idx="13" hasCustomPrompt="1"/>
          </p:nvPr>
        </p:nvSpPr>
        <p:spPr>
          <a:xfrm>
            <a:off x="10358103" y="5819800"/>
            <a:ext cx="1498537" cy="417512"/>
          </a:xfrm>
          <a:prstGeom prst="rect">
            <a:avLst/>
          </a:prstGeom>
        </p:spPr>
        <p:txBody>
          <a:bodyPr/>
          <a:lstStyle>
            <a:lvl1pPr marL="0" indent="0" algn="r">
              <a:buNone/>
              <a:defRPr sz="1800" b="1">
                <a:solidFill>
                  <a:schemeClr val="bg1"/>
                </a:solidFill>
              </a:defRPr>
            </a:lvl1pPr>
          </a:lstStyle>
          <a:p>
            <a:pPr lvl="0"/>
            <a:r>
              <a:rPr lang="en-US" dirty="0" smtClean="0"/>
              <a:t>Date/xx/xx</a:t>
            </a:r>
            <a:endParaRPr lang="en-GB" dirty="0"/>
          </a:p>
        </p:txBody>
      </p:sp>
      <p:sp>
        <p:nvSpPr>
          <p:cNvPr id="9" name="Text Placeholder 20"/>
          <p:cNvSpPr>
            <a:spLocks noGrp="1"/>
          </p:cNvSpPr>
          <p:nvPr>
            <p:ph type="body" sz="quarter" idx="14" hasCustomPrompt="1"/>
          </p:nvPr>
        </p:nvSpPr>
        <p:spPr>
          <a:xfrm>
            <a:off x="2014091" y="5043055"/>
            <a:ext cx="2497734" cy="417512"/>
          </a:xfrm>
          <a:prstGeom prst="rect">
            <a:avLst/>
          </a:prstGeom>
        </p:spPr>
        <p:txBody>
          <a:bodyPr/>
          <a:lstStyle>
            <a:lvl1pPr marL="0" indent="0">
              <a:spcAft>
                <a:spcPts val="1200"/>
              </a:spcAft>
              <a:buNone/>
              <a:defRPr sz="1800" b="0" baseline="0">
                <a:solidFill>
                  <a:schemeClr val="bg1"/>
                </a:solidFill>
              </a:defRPr>
            </a:lvl1pPr>
          </a:lstStyle>
          <a:p>
            <a:pPr lvl="0"/>
            <a:r>
              <a:rPr lang="en-US" dirty="0" smtClean="0"/>
              <a:t>Level two copy style</a:t>
            </a:r>
            <a:endParaRPr lang="en-GB" dirty="0"/>
          </a:p>
        </p:txBody>
      </p:sp>
      <p:pic>
        <p:nvPicPr>
          <p:cNvPr id="11" name="Picture 10"/>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61219" y="1433491"/>
            <a:ext cx="1846400" cy="812082"/>
          </a:xfrm>
          <a:prstGeom prst="rect">
            <a:avLst/>
          </a:prstGeom>
        </p:spPr>
      </p:pic>
      <p:pic>
        <p:nvPicPr>
          <p:cNvPr id="12" name="Picture 1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86099" y="438537"/>
            <a:ext cx="2373811" cy="818965"/>
          </a:xfrm>
          <a:prstGeom prst="rect">
            <a:avLst/>
          </a:prstGeom>
        </p:spPr>
      </p:pic>
    </p:spTree>
    <p:extLst>
      <p:ext uri="{BB962C8B-B14F-4D97-AF65-F5344CB8AC3E}">
        <p14:creationId xmlns:p14="http://schemas.microsoft.com/office/powerpoint/2010/main" val="842482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A2">
    <p:bg>
      <p:bgPr>
        <a:solidFill>
          <a:schemeClr val="tx1"/>
        </a:solidFill>
        <a:effectLst/>
      </p:bgPr>
    </p:bg>
    <p:spTree>
      <p:nvGrpSpPr>
        <p:cNvPr id="1" name=""/>
        <p:cNvGrpSpPr/>
        <p:nvPr/>
      </p:nvGrpSpPr>
      <p:grpSpPr>
        <a:xfrm>
          <a:off x="0" y="0"/>
          <a:ext cx="0" cy="0"/>
          <a:chOff x="0" y="0"/>
          <a:chExt cx="0" cy="0"/>
        </a:xfrm>
      </p:grpSpPr>
      <p:sp>
        <p:nvSpPr>
          <p:cNvPr id="18" name="Text Placeholder 17"/>
          <p:cNvSpPr>
            <a:spLocks noGrp="1"/>
          </p:cNvSpPr>
          <p:nvPr>
            <p:ph type="body" sz="quarter" idx="11" hasCustomPrompt="1"/>
          </p:nvPr>
        </p:nvSpPr>
        <p:spPr>
          <a:xfrm>
            <a:off x="511908" y="2116821"/>
            <a:ext cx="4792004" cy="1368152"/>
          </a:xfrm>
          <a:prstGeom prst="rect">
            <a:avLst/>
          </a:prstGeom>
        </p:spPr>
        <p:txBody>
          <a:bodyPr/>
          <a:lstStyle>
            <a:lvl1pPr marL="0" indent="0">
              <a:lnSpc>
                <a:spcPct val="80000"/>
              </a:lnSpc>
              <a:buNone/>
              <a:defRPr sz="6000" b="0" baseline="0">
                <a:solidFill>
                  <a:schemeClr val="accent1"/>
                </a:solidFill>
                <a:latin typeface="Bebas Neue" panose="020B0606020202050201" pitchFamily="34" charset="0"/>
              </a:defRPr>
            </a:lvl1pPr>
            <a:lvl5pPr marL="1828846" indent="0">
              <a:buNone/>
              <a:defRPr/>
            </a:lvl5pPr>
          </a:lstStyle>
          <a:p>
            <a:pPr lvl="0"/>
            <a:r>
              <a:rPr lang="en-US" dirty="0" smtClean="0"/>
              <a:t>POWERPOINT</a:t>
            </a:r>
            <a:br>
              <a:rPr lang="en-US" dirty="0" smtClean="0"/>
            </a:br>
            <a:r>
              <a:rPr lang="en-US" dirty="0" smtClean="0"/>
              <a:t>MAIN TITLE</a:t>
            </a:r>
          </a:p>
        </p:txBody>
      </p:sp>
      <p:sp>
        <p:nvSpPr>
          <p:cNvPr id="21" name="Text Placeholder 20"/>
          <p:cNvSpPr>
            <a:spLocks noGrp="1"/>
          </p:cNvSpPr>
          <p:nvPr>
            <p:ph type="body" sz="quarter" idx="12" hasCustomPrompt="1"/>
          </p:nvPr>
        </p:nvSpPr>
        <p:spPr>
          <a:xfrm>
            <a:off x="513159" y="3755213"/>
            <a:ext cx="4790753" cy="417512"/>
          </a:xfrm>
          <a:prstGeom prst="rect">
            <a:avLst/>
          </a:prstGeom>
        </p:spPr>
        <p:txBody>
          <a:bodyPr/>
          <a:lstStyle>
            <a:lvl1pPr marL="0" indent="0">
              <a:spcAft>
                <a:spcPts val="1200"/>
              </a:spcAft>
              <a:buNone/>
              <a:defRPr sz="1800" b="1" baseline="0">
                <a:solidFill>
                  <a:schemeClr val="bg1"/>
                </a:solidFill>
              </a:defRPr>
            </a:lvl1pPr>
          </a:lstStyle>
          <a:p>
            <a:pPr lvl="0"/>
            <a:r>
              <a:rPr lang="en-US" dirty="0" smtClean="0"/>
              <a:t>Additional content level</a:t>
            </a:r>
            <a:endParaRPr lang="en-GB" dirty="0"/>
          </a:p>
        </p:txBody>
      </p:sp>
      <p:sp>
        <p:nvSpPr>
          <p:cNvPr id="22" name="Text Placeholder 20"/>
          <p:cNvSpPr>
            <a:spLocks noGrp="1"/>
          </p:cNvSpPr>
          <p:nvPr>
            <p:ph type="body" sz="quarter" idx="13" hasCustomPrompt="1"/>
          </p:nvPr>
        </p:nvSpPr>
        <p:spPr>
          <a:xfrm>
            <a:off x="513159" y="5373216"/>
            <a:ext cx="4790753" cy="417512"/>
          </a:xfrm>
          <a:prstGeom prst="rect">
            <a:avLst/>
          </a:prstGeom>
        </p:spPr>
        <p:txBody>
          <a:bodyPr/>
          <a:lstStyle>
            <a:lvl1pPr marL="0" indent="0">
              <a:spcAft>
                <a:spcPts val="1200"/>
              </a:spcAft>
              <a:buNone/>
              <a:defRPr sz="1800" b="1">
                <a:solidFill>
                  <a:schemeClr val="bg1"/>
                </a:solidFill>
              </a:defRPr>
            </a:lvl1pPr>
          </a:lstStyle>
          <a:p>
            <a:pPr lvl="0"/>
            <a:r>
              <a:rPr lang="en-US" dirty="0" smtClean="0"/>
              <a:t>Date/xx/xx</a:t>
            </a:r>
            <a:endParaRPr lang="en-GB" dirty="0"/>
          </a:p>
        </p:txBody>
      </p:sp>
      <p:sp>
        <p:nvSpPr>
          <p:cNvPr id="9" name="Text Placeholder 20"/>
          <p:cNvSpPr>
            <a:spLocks noGrp="1"/>
          </p:cNvSpPr>
          <p:nvPr>
            <p:ph type="body" sz="quarter" idx="14" hasCustomPrompt="1"/>
          </p:nvPr>
        </p:nvSpPr>
        <p:spPr>
          <a:xfrm>
            <a:off x="513159" y="4267073"/>
            <a:ext cx="4790753" cy="417512"/>
          </a:xfrm>
          <a:prstGeom prst="rect">
            <a:avLst/>
          </a:prstGeom>
        </p:spPr>
        <p:txBody>
          <a:bodyPr/>
          <a:lstStyle>
            <a:lvl1pPr marL="0" indent="0">
              <a:spcAft>
                <a:spcPts val="1200"/>
              </a:spcAft>
              <a:buNone/>
              <a:defRPr sz="1800" b="0" baseline="0">
                <a:solidFill>
                  <a:schemeClr val="bg1"/>
                </a:solidFill>
              </a:defRPr>
            </a:lvl1pPr>
          </a:lstStyle>
          <a:p>
            <a:pPr lvl="0"/>
            <a:r>
              <a:rPr lang="en-US" dirty="0" smtClean="0"/>
              <a:t>Level two copy style</a:t>
            </a:r>
            <a:endParaRPr lang="en-GB" dirty="0"/>
          </a:p>
        </p:txBody>
      </p:sp>
      <p:sp>
        <p:nvSpPr>
          <p:cNvPr id="14" name="Freeform 13"/>
          <p:cNvSpPr/>
          <p:nvPr userDrawn="1"/>
        </p:nvSpPr>
        <p:spPr>
          <a:xfrm>
            <a:off x="538951" y="4862224"/>
            <a:ext cx="2676729" cy="257000"/>
          </a:xfrm>
          <a:custGeom>
            <a:avLst/>
            <a:gdLst>
              <a:gd name="connsiteX0" fmla="*/ 0 w 5043341"/>
              <a:gd name="connsiteY0" fmla="*/ 122548 h 405352"/>
              <a:gd name="connsiteX1" fmla="*/ 0 w 5043341"/>
              <a:gd name="connsiteY1" fmla="*/ 0 h 405352"/>
              <a:gd name="connsiteX2" fmla="*/ 5043341 w 5043341"/>
              <a:gd name="connsiteY2" fmla="*/ 0 h 405352"/>
              <a:gd name="connsiteX3" fmla="*/ 5043341 w 5043341"/>
              <a:gd name="connsiteY3" fmla="*/ 405352 h 405352"/>
              <a:gd name="connsiteX4" fmla="*/ 0 w 5043341"/>
              <a:gd name="connsiteY4" fmla="*/ 122548 h 4053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43341" h="405352">
                <a:moveTo>
                  <a:pt x="0" y="122548"/>
                </a:moveTo>
                <a:lnTo>
                  <a:pt x="0" y="0"/>
                </a:lnTo>
                <a:lnTo>
                  <a:pt x="5043341" y="0"/>
                </a:lnTo>
                <a:lnTo>
                  <a:pt x="5043341" y="405352"/>
                </a:lnTo>
                <a:lnTo>
                  <a:pt x="0" y="12254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Oval 15"/>
          <p:cNvSpPr/>
          <p:nvPr userDrawn="1"/>
        </p:nvSpPr>
        <p:spPr>
          <a:xfrm>
            <a:off x="6428656" y="-702840"/>
            <a:ext cx="8164288" cy="8164288"/>
          </a:xfrm>
          <a:prstGeom prst="ellipse">
            <a:avLst/>
          </a:prstGeom>
          <a:noFill/>
          <a:ln w="1079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Oval 19"/>
          <p:cNvSpPr/>
          <p:nvPr userDrawn="1"/>
        </p:nvSpPr>
        <p:spPr>
          <a:xfrm>
            <a:off x="6191696" y="-939800"/>
            <a:ext cx="8638208" cy="8638208"/>
          </a:xfrm>
          <a:prstGeom prst="ellipse">
            <a:avLst/>
          </a:prstGeom>
          <a:noFill/>
          <a:ln w="10795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Oval 14"/>
          <p:cNvSpPr/>
          <p:nvPr userDrawn="1"/>
        </p:nvSpPr>
        <p:spPr>
          <a:xfrm>
            <a:off x="6600056" y="-531440"/>
            <a:ext cx="7821488" cy="7821488"/>
          </a:xfrm>
          <a:prstGeom prst="ellipse">
            <a:avLst/>
          </a:prstGeom>
          <a:blipFill dpi="0" rotWithShape="1">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Picture 10"/>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237023" y="469533"/>
            <a:ext cx="2292107" cy="1008112"/>
          </a:xfrm>
          <a:prstGeom prst="rect">
            <a:avLst/>
          </a:prstGeom>
        </p:spPr>
      </p:pic>
      <p:pic>
        <p:nvPicPr>
          <p:cNvPr id="12" name="Picture 1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11908" y="586672"/>
            <a:ext cx="2373811" cy="818965"/>
          </a:xfrm>
          <a:prstGeom prst="rect">
            <a:avLst/>
          </a:prstGeom>
        </p:spPr>
      </p:pic>
    </p:spTree>
    <p:extLst>
      <p:ext uri="{BB962C8B-B14F-4D97-AF65-F5344CB8AC3E}">
        <p14:creationId xmlns:p14="http://schemas.microsoft.com/office/powerpoint/2010/main" val="744901168"/>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ver D1">
    <p:bg>
      <p:bgPr>
        <a:solidFill>
          <a:schemeClr val="tx1"/>
        </a:solidFill>
        <a:effectLst/>
      </p:bgPr>
    </p:bg>
    <p:spTree>
      <p:nvGrpSpPr>
        <p:cNvPr id="1" name=""/>
        <p:cNvGrpSpPr/>
        <p:nvPr/>
      </p:nvGrpSpPr>
      <p:grpSpPr>
        <a:xfrm>
          <a:off x="0" y="0"/>
          <a:ext cx="0" cy="0"/>
          <a:chOff x="0" y="0"/>
          <a:chExt cx="0" cy="0"/>
        </a:xfrm>
      </p:grpSpPr>
      <p:sp>
        <p:nvSpPr>
          <p:cNvPr id="4" name="Freeform 3"/>
          <p:cNvSpPr/>
          <p:nvPr userDrawn="1"/>
        </p:nvSpPr>
        <p:spPr>
          <a:xfrm rot="1263894">
            <a:off x="-1162631" y="3932810"/>
            <a:ext cx="8263650" cy="4461651"/>
          </a:xfrm>
          <a:custGeom>
            <a:avLst/>
            <a:gdLst>
              <a:gd name="connsiteX0" fmla="*/ 25400 w 12204700"/>
              <a:gd name="connsiteY0" fmla="*/ 2146300 h 6870700"/>
              <a:gd name="connsiteX1" fmla="*/ 12192000 w 12204700"/>
              <a:gd name="connsiteY1" fmla="*/ 0 h 6870700"/>
              <a:gd name="connsiteX2" fmla="*/ 12204700 w 12204700"/>
              <a:gd name="connsiteY2" fmla="*/ 6870700 h 6870700"/>
              <a:gd name="connsiteX3" fmla="*/ 0 w 12204700"/>
              <a:gd name="connsiteY3" fmla="*/ 4711700 h 6870700"/>
              <a:gd name="connsiteX4" fmla="*/ 25400 w 12204700"/>
              <a:gd name="connsiteY4" fmla="*/ 2146300 h 6870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4700" h="6870700">
                <a:moveTo>
                  <a:pt x="25400" y="2146300"/>
                </a:moveTo>
                <a:lnTo>
                  <a:pt x="12192000" y="0"/>
                </a:lnTo>
                <a:cubicBezTo>
                  <a:pt x="12196233" y="2290233"/>
                  <a:pt x="12200467" y="4580467"/>
                  <a:pt x="12204700" y="6870700"/>
                </a:cubicBezTo>
                <a:lnTo>
                  <a:pt x="0" y="4711700"/>
                </a:lnTo>
                <a:lnTo>
                  <a:pt x="25400" y="21463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Freeform 9"/>
          <p:cNvSpPr/>
          <p:nvPr userDrawn="1"/>
        </p:nvSpPr>
        <p:spPr>
          <a:xfrm>
            <a:off x="-528736" y="1507629"/>
            <a:ext cx="6552728" cy="3217515"/>
          </a:xfrm>
          <a:custGeom>
            <a:avLst/>
            <a:gdLst>
              <a:gd name="connsiteX0" fmla="*/ 25400 w 12204700"/>
              <a:gd name="connsiteY0" fmla="*/ 2146300 h 6870700"/>
              <a:gd name="connsiteX1" fmla="*/ 12192000 w 12204700"/>
              <a:gd name="connsiteY1" fmla="*/ 0 h 6870700"/>
              <a:gd name="connsiteX2" fmla="*/ 12204700 w 12204700"/>
              <a:gd name="connsiteY2" fmla="*/ 6870700 h 6870700"/>
              <a:gd name="connsiteX3" fmla="*/ 0 w 12204700"/>
              <a:gd name="connsiteY3" fmla="*/ 4711700 h 6870700"/>
              <a:gd name="connsiteX4" fmla="*/ 25400 w 12204700"/>
              <a:gd name="connsiteY4" fmla="*/ 2146300 h 6870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4700" h="6870700">
                <a:moveTo>
                  <a:pt x="25400" y="2146300"/>
                </a:moveTo>
                <a:lnTo>
                  <a:pt x="12192000" y="0"/>
                </a:lnTo>
                <a:cubicBezTo>
                  <a:pt x="12196233" y="2290233"/>
                  <a:pt x="12200467" y="4580467"/>
                  <a:pt x="12204700" y="6870700"/>
                </a:cubicBezTo>
                <a:lnTo>
                  <a:pt x="0" y="4711700"/>
                </a:lnTo>
                <a:lnTo>
                  <a:pt x="25400" y="2146300"/>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 Placeholder 17"/>
          <p:cNvSpPr>
            <a:spLocks noGrp="1"/>
          </p:cNvSpPr>
          <p:nvPr>
            <p:ph type="body" sz="quarter" idx="11" hasCustomPrompt="1"/>
          </p:nvPr>
        </p:nvSpPr>
        <p:spPr>
          <a:xfrm>
            <a:off x="623392" y="2456893"/>
            <a:ext cx="4792004" cy="1368152"/>
          </a:xfrm>
          <a:prstGeom prst="rect">
            <a:avLst/>
          </a:prstGeom>
        </p:spPr>
        <p:txBody>
          <a:bodyPr/>
          <a:lstStyle>
            <a:lvl1pPr marL="0" indent="0">
              <a:lnSpc>
                <a:spcPct val="80000"/>
              </a:lnSpc>
              <a:buNone/>
              <a:defRPr sz="6000" b="0" baseline="0">
                <a:solidFill>
                  <a:schemeClr val="bg1"/>
                </a:solidFill>
                <a:latin typeface="Bebas Neue" panose="020B0606020202050201" pitchFamily="34" charset="0"/>
              </a:defRPr>
            </a:lvl1pPr>
            <a:lvl5pPr marL="1828846" indent="0">
              <a:buNone/>
              <a:defRPr/>
            </a:lvl5pPr>
          </a:lstStyle>
          <a:p>
            <a:pPr lvl="0"/>
            <a:r>
              <a:rPr lang="en-US" dirty="0" smtClean="0"/>
              <a:t>POWERPOINT</a:t>
            </a:r>
            <a:br>
              <a:rPr lang="en-US" dirty="0" smtClean="0"/>
            </a:br>
            <a:r>
              <a:rPr lang="en-US" dirty="0" smtClean="0"/>
              <a:t>MAIN TITLE</a:t>
            </a:r>
          </a:p>
        </p:txBody>
      </p:sp>
      <p:sp>
        <p:nvSpPr>
          <p:cNvPr id="21" name="Text Placeholder 20"/>
          <p:cNvSpPr>
            <a:spLocks noGrp="1"/>
          </p:cNvSpPr>
          <p:nvPr>
            <p:ph type="body" sz="quarter" idx="12" hasCustomPrompt="1"/>
          </p:nvPr>
        </p:nvSpPr>
        <p:spPr>
          <a:xfrm>
            <a:off x="624644" y="4853047"/>
            <a:ext cx="3577854" cy="417512"/>
          </a:xfrm>
          <a:prstGeom prst="rect">
            <a:avLst/>
          </a:prstGeom>
        </p:spPr>
        <p:txBody>
          <a:bodyPr/>
          <a:lstStyle>
            <a:lvl1pPr marL="0" indent="0">
              <a:spcAft>
                <a:spcPts val="1200"/>
              </a:spcAft>
              <a:buNone/>
              <a:defRPr sz="1800" b="1" baseline="0">
                <a:solidFill>
                  <a:schemeClr val="bg1"/>
                </a:solidFill>
              </a:defRPr>
            </a:lvl1pPr>
          </a:lstStyle>
          <a:p>
            <a:pPr lvl="0"/>
            <a:r>
              <a:rPr lang="en-US" dirty="0" smtClean="0"/>
              <a:t>Additional content level</a:t>
            </a:r>
            <a:endParaRPr lang="en-GB" dirty="0"/>
          </a:p>
        </p:txBody>
      </p:sp>
      <p:sp>
        <p:nvSpPr>
          <p:cNvPr id="22" name="Text Placeholder 20"/>
          <p:cNvSpPr>
            <a:spLocks noGrp="1"/>
          </p:cNvSpPr>
          <p:nvPr>
            <p:ph type="body" sz="quarter" idx="13" hasCustomPrompt="1"/>
          </p:nvPr>
        </p:nvSpPr>
        <p:spPr>
          <a:xfrm>
            <a:off x="626244" y="5876767"/>
            <a:ext cx="1498537" cy="417512"/>
          </a:xfrm>
          <a:prstGeom prst="rect">
            <a:avLst/>
          </a:prstGeom>
        </p:spPr>
        <p:txBody>
          <a:bodyPr/>
          <a:lstStyle>
            <a:lvl1pPr marL="0" indent="0" algn="l">
              <a:spcAft>
                <a:spcPts val="1200"/>
              </a:spcAft>
              <a:buNone/>
              <a:defRPr sz="1800" b="1">
                <a:solidFill>
                  <a:schemeClr val="bg1"/>
                </a:solidFill>
              </a:defRPr>
            </a:lvl1pPr>
          </a:lstStyle>
          <a:p>
            <a:pPr lvl="0"/>
            <a:r>
              <a:rPr lang="en-US" dirty="0" smtClean="0"/>
              <a:t>Date/xx/xx</a:t>
            </a:r>
            <a:endParaRPr lang="en-GB" dirty="0"/>
          </a:p>
        </p:txBody>
      </p:sp>
      <p:sp>
        <p:nvSpPr>
          <p:cNvPr id="9" name="Text Placeholder 20"/>
          <p:cNvSpPr>
            <a:spLocks noGrp="1"/>
          </p:cNvSpPr>
          <p:nvPr>
            <p:ph type="body" sz="quarter" idx="14" hasCustomPrompt="1"/>
          </p:nvPr>
        </p:nvSpPr>
        <p:spPr>
          <a:xfrm>
            <a:off x="624644" y="5364907"/>
            <a:ext cx="2497734" cy="417512"/>
          </a:xfrm>
          <a:prstGeom prst="rect">
            <a:avLst/>
          </a:prstGeom>
        </p:spPr>
        <p:txBody>
          <a:bodyPr/>
          <a:lstStyle>
            <a:lvl1pPr marL="0" indent="0">
              <a:spcAft>
                <a:spcPts val="1200"/>
              </a:spcAft>
              <a:buNone/>
              <a:defRPr sz="1800" b="0" baseline="0">
                <a:solidFill>
                  <a:schemeClr val="bg1"/>
                </a:solidFill>
              </a:defRPr>
            </a:lvl1pPr>
          </a:lstStyle>
          <a:p>
            <a:pPr lvl="0"/>
            <a:r>
              <a:rPr lang="en-US" dirty="0" smtClean="0"/>
              <a:t>Level two copy style</a:t>
            </a:r>
            <a:endParaRPr lang="en-GB" dirty="0"/>
          </a:p>
        </p:txBody>
      </p:sp>
      <p:sp>
        <p:nvSpPr>
          <p:cNvPr id="11" name="Freeform 10"/>
          <p:cNvSpPr/>
          <p:nvPr userDrawn="1"/>
        </p:nvSpPr>
        <p:spPr>
          <a:xfrm rot="20329547">
            <a:off x="-1277970" y="-103345"/>
            <a:ext cx="4952799" cy="2431919"/>
          </a:xfrm>
          <a:custGeom>
            <a:avLst/>
            <a:gdLst>
              <a:gd name="connsiteX0" fmla="*/ 25400 w 12204700"/>
              <a:gd name="connsiteY0" fmla="*/ 2146300 h 6870700"/>
              <a:gd name="connsiteX1" fmla="*/ 12192000 w 12204700"/>
              <a:gd name="connsiteY1" fmla="*/ 0 h 6870700"/>
              <a:gd name="connsiteX2" fmla="*/ 12204700 w 12204700"/>
              <a:gd name="connsiteY2" fmla="*/ 6870700 h 6870700"/>
              <a:gd name="connsiteX3" fmla="*/ 0 w 12204700"/>
              <a:gd name="connsiteY3" fmla="*/ 4711700 h 6870700"/>
              <a:gd name="connsiteX4" fmla="*/ 25400 w 12204700"/>
              <a:gd name="connsiteY4" fmla="*/ 2146300 h 6870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4700" h="6870700">
                <a:moveTo>
                  <a:pt x="25400" y="2146300"/>
                </a:moveTo>
                <a:lnTo>
                  <a:pt x="12192000" y="0"/>
                </a:lnTo>
                <a:cubicBezTo>
                  <a:pt x="12196233" y="2290233"/>
                  <a:pt x="12200467" y="4580467"/>
                  <a:pt x="12204700" y="6870700"/>
                </a:cubicBezTo>
                <a:lnTo>
                  <a:pt x="0" y="4711700"/>
                </a:lnTo>
                <a:lnTo>
                  <a:pt x="25400" y="214630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2" name="Picture 1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744072" y="332656"/>
            <a:ext cx="2292107" cy="1008112"/>
          </a:xfrm>
          <a:prstGeom prst="rect">
            <a:avLst/>
          </a:prstGeom>
        </p:spPr>
      </p:pic>
      <p:pic>
        <p:nvPicPr>
          <p:cNvPr id="13" name="Picture 1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393758" y="449795"/>
            <a:ext cx="2373811" cy="818965"/>
          </a:xfrm>
          <a:prstGeom prst="rect">
            <a:avLst/>
          </a:prstGeom>
        </p:spPr>
      </p:pic>
    </p:spTree>
    <p:extLst>
      <p:ext uri="{BB962C8B-B14F-4D97-AF65-F5344CB8AC3E}">
        <p14:creationId xmlns:p14="http://schemas.microsoft.com/office/powerpoint/2010/main" val="2691653359"/>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ivider A1">
    <p:bg>
      <p:bgPr>
        <a:solidFill>
          <a:schemeClr val="tx1"/>
        </a:solidFill>
        <a:effectLst/>
      </p:bgPr>
    </p:bg>
    <p:spTree>
      <p:nvGrpSpPr>
        <p:cNvPr id="1" name=""/>
        <p:cNvGrpSpPr/>
        <p:nvPr/>
      </p:nvGrpSpPr>
      <p:grpSpPr>
        <a:xfrm>
          <a:off x="0" y="0"/>
          <a:ext cx="0" cy="0"/>
          <a:chOff x="0" y="0"/>
          <a:chExt cx="0" cy="0"/>
        </a:xfrm>
      </p:grpSpPr>
      <p:sp>
        <p:nvSpPr>
          <p:cNvPr id="3" name="Oval 2"/>
          <p:cNvSpPr/>
          <p:nvPr userDrawn="1"/>
        </p:nvSpPr>
        <p:spPr>
          <a:xfrm>
            <a:off x="7299166" y="1844824"/>
            <a:ext cx="6016446" cy="6016446"/>
          </a:xfrm>
          <a:prstGeom prst="ellipse">
            <a:avLst/>
          </a:prstGeom>
          <a:blipFill dpi="0" rotWithShape="1">
            <a:blip r:embed="rId2" cstate="screen">
              <a:extLst>
                <a:ext uri="{28A0092B-C50C-407E-A947-70E740481C1C}">
                  <a14:useLocalDpi xmlns:a14="http://schemas.microsoft.com/office/drawing/2010/main"/>
                </a:ext>
              </a:extLst>
            </a:blip>
            <a:srcRect/>
            <a:stretch>
              <a:fillRect b="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Freeform 10"/>
          <p:cNvSpPr/>
          <p:nvPr userDrawn="1"/>
        </p:nvSpPr>
        <p:spPr>
          <a:xfrm rot="12160459">
            <a:off x="-1156855" y="-1300764"/>
            <a:ext cx="8673966" cy="6232082"/>
          </a:xfrm>
          <a:custGeom>
            <a:avLst/>
            <a:gdLst>
              <a:gd name="connsiteX0" fmla="*/ 25400 w 12204700"/>
              <a:gd name="connsiteY0" fmla="*/ 2146300 h 6870700"/>
              <a:gd name="connsiteX1" fmla="*/ 12192000 w 12204700"/>
              <a:gd name="connsiteY1" fmla="*/ 0 h 6870700"/>
              <a:gd name="connsiteX2" fmla="*/ 12204700 w 12204700"/>
              <a:gd name="connsiteY2" fmla="*/ 6870700 h 6870700"/>
              <a:gd name="connsiteX3" fmla="*/ 0 w 12204700"/>
              <a:gd name="connsiteY3" fmla="*/ 4711700 h 6870700"/>
              <a:gd name="connsiteX4" fmla="*/ 25400 w 12204700"/>
              <a:gd name="connsiteY4" fmla="*/ 2146300 h 6870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4700" h="6870700">
                <a:moveTo>
                  <a:pt x="25400" y="2146300"/>
                </a:moveTo>
                <a:lnTo>
                  <a:pt x="12192000" y="0"/>
                </a:lnTo>
                <a:cubicBezTo>
                  <a:pt x="12196233" y="2290233"/>
                  <a:pt x="12200467" y="4580467"/>
                  <a:pt x="12204700" y="6870700"/>
                </a:cubicBezTo>
                <a:lnTo>
                  <a:pt x="0" y="4711700"/>
                </a:lnTo>
                <a:lnTo>
                  <a:pt x="25400" y="21463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 Placeholder 17"/>
          <p:cNvSpPr>
            <a:spLocks noGrp="1"/>
          </p:cNvSpPr>
          <p:nvPr>
            <p:ph type="body" sz="quarter" idx="11" hasCustomPrompt="1"/>
          </p:nvPr>
        </p:nvSpPr>
        <p:spPr>
          <a:xfrm>
            <a:off x="623392" y="715758"/>
            <a:ext cx="3960440" cy="1993162"/>
          </a:xfrm>
          <a:prstGeom prst="rect">
            <a:avLst/>
          </a:prstGeom>
        </p:spPr>
        <p:txBody>
          <a:bodyPr/>
          <a:lstStyle>
            <a:lvl1pPr marL="0" indent="0">
              <a:lnSpc>
                <a:spcPct val="80000"/>
              </a:lnSpc>
              <a:buNone/>
              <a:defRPr sz="6000" b="0" baseline="0">
                <a:solidFill>
                  <a:schemeClr val="bg1"/>
                </a:solidFill>
                <a:latin typeface="Bebas Neue" panose="020B0606020202050201" pitchFamily="34" charset="0"/>
              </a:defRPr>
            </a:lvl1pPr>
            <a:lvl5pPr marL="1828846" indent="0">
              <a:buNone/>
              <a:defRPr/>
            </a:lvl5pPr>
          </a:lstStyle>
          <a:p>
            <a:pPr lvl="0"/>
            <a:r>
              <a:rPr lang="en-US" dirty="0" smtClean="0"/>
              <a:t>DIVIDER </a:t>
            </a:r>
            <a:br>
              <a:rPr lang="en-US" dirty="0" smtClean="0"/>
            </a:br>
            <a:r>
              <a:rPr lang="en-US" dirty="0" smtClean="0"/>
              <a:t>SLIDE STYLE TEMPLATE</a:t>
            </a:r>
          </a:p>
        </p:txBody>
      </p:sp>
      <p:sp>
        <p:nvSpPr>
          <p:cNvPr id="21" name="Text Placeholder 20"/>
          <p:cNvSpPr>
            <a:spLocks noGrp="1"/>
          </p:cNvSpPr>
          <p:nvPr>
            <p:ph type="body" sz="quarter" idx="12" hasCustomPrompt="1"/>
          </p:nvPr>
        </p:nvSpPr>
        <p:spPr>
          <a:xfrm>
            <a:off x="624644" y="5336381"/>
            <a:ext cx="3577854" cy="417512"/>
          </a:xfrm>
          <a:prstGeom prst="rect">
            <a:avLst/>
          </a:prstGeom>
        </p:spPr>
        <p:txBody>
          <a:bodyPr/>
          <a:lstStyle>
            <a:lvl1pPr marL="0" indent="0">
              <a:spcAft>
                <a:spcPts val="1200"/>
              </a:spcAft>
              <a:buNone/>
              <a:defRPr sz="1800" b="1" baseline="0">
                <a:solidFill>
                  <a:schemeClr val="bg1"/>
                </a:solidFill>
              </a:defRPr>
            </a:lvl1pPr>
          </a:lstStyle>
          <a:p>
            <a:pPr lvl="0"/>
            <a:r>
              <a:rPr lang="en-US" dirty="0" smtClean="0"/>
              <a:t>Additional content level</a:t>
            </a:r>
            <a:endParaRPr lang="en-GB" dirty="0"/>
          </a:p>
        </p:txBody>
      </p:sp>
      <p:sp>
        <p:nvSpPr>
          <p:cNvPr id="9" name="Text Placeholder 20"/>
          <p:cNvSpPr>
            <a:spLocks noGrp="1"/>
          </p:cNvSpPr>
          <p:nvPr>
            <p:ph type="body" sz="quarter" idx="14" hasCustomPrompt="1"/>
          </p:nvPr>
        </p:nvSpPr>
        <p:spPr>
          <a:xfrm>
            <a:off x="624644" y="5848241"/>
            <a:ext cx="2497734" cy="417512"/>
          </a:xfrm>
          <a:prstGeom prst="rect">
            <a:avLst/>
          </a:prstGeom>
        </p:spPr>
        <p:txBody>
          <a:bodyPr/>
          <a:lstStyle>
            <a:lvl1pPr marL="0" indent="0">
              <a:spcAft>
                <a:spcPts val="1200"/>
              </a:spcAft>
              <a:buNone/>
              <a:defRPr sz="1800" b="0" baseline="0">
                <a:solidFill>
                  <a:schemeClr val="bg1"/>
                </a:solidFill>
              </a:defRPr>
            </a:lvl1pPr>
          </a:lstStyle>
          <a:p>
            <a:pPr lvl="0"/>
            <a:r>
              <a:rPr lang="en-US" dirty="0" smtClean="0"/>
              <a:t>Level two copy style</a:t>
            </a:r>
            <a:endParaRPr lang="en-GB" dirty="0"/>
          </a:p>
        </p:txBody>
      </p:sp>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073503" y="401668"/>
            <a:ext cx="1855145" cy="640025"/>
          </a:xfrm>
          <a:prstGeom prst="rect">
            <a:avLst/>
          </a:prstGeom>
        </p:spPr>
      </p:pic>
      <p:pic>
        <p:nvPicPr>
          <p:cNvPr id="10" name="Picture 9"/>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8855265" y="229809"/>
            <a:ext cx="993765" cy="971897"/>
          </a:xfrm>
          <a:prstGeom prst="rect">
            <a:avLst/>
          </a:prstGeom>
        </p:spPr>
      </p:pic>
    </p:spTree>
    <p:extLst>
      <p:ext uri="{BB962C8B-B14F-4D97-AF65-F5344CB8AC3E}">
        <p14:creationId xmlns:p14="http://schemas.microsoft.com/office/powerpoint/2010/main" val="2391185401"/>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Divider A2">
    <p:bg>
      <p:bgPr>
        <a:solidFill>
          <a:schemeClr val="tx1"/>
        </a:solidFill>
        <a:effectLst/>
      </p:bgPr>
    </p:bg>
    <p:spTree>
      <p:nvGrpSpPr>
        <p:cNvPr id="1" name=""/>
        <p:cNvGrpSpPr/>
        <p:nvPr/>
      </p:nvGrpSpPr>
      <p:grpSpPr>
        <a:xfrm>
          <a:off x="0" y="0"/>
          <a:ext cx="0" cy="0"/>
          <a:chOff x="0" y="0"/>
          <a:chExt cx="0" cy="0"/>
        </a:xfrm>
      </p:grpSpPr>
      <p:sp>
        <p:nvSpPr>
          <p:cNvPr id="3" name="Oval 2"/>
          <p:cNvSpPr/>
          <p:nvPr userDrawn="1"/>
        </p:nvSpPr>
        <p:spPr>
          <a:xfrm>
            <a:off x="7299166" y="1844824"/>
            <a:ext cx="6016446" cy="6016446"/>
          </a:xfrm>
          <a:prstGeom prst="ellipse">
            <a:avLst/>
          </a:prstGeom>
          <a:blipFill dpi="0" rotWithShape="1">
            <a:blip r:embed="rId2" cstate="screen">
              <a:extLst>
                <a:ext uri="{28A0092B-C50C-407E-A947-70E740481C1C}">
                  <a14:useLocalDpi xmlns:a14="http://schemas.microsoft.com/office/drawing/2010/main"/>
                </a:ext>
              </a:extLst>
            </a:blip>
            <a:srcRect/>
            <a:stretch>
              <a:fillRect r="18000" b="1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Freeform 10"/>
          <p:cNvSpPr/>
          <p:nvPr userDrawn="1"/>
        </p:nvSpPr>
        <p:spPr>
          <a:xfrm rot="12160459">
            <a:off x="-1156855" y="-1300764"/>
            <a:ext cx="8673966" cy="6232082"/>
          </a:xfrm>
          <a:custGeom>
            <a:avLst/>
            <a:gdLst>
              <a:gd name="connsiteX0" fmla="*/ 25400 w 12204700"/>
              <a:gd name="connsiteY0" fmla="*/ 2146300 h 6870700"/>
              <a:gd name="connsiteX1" fmla="*/ 12192000 w 12204700"/>
              <a:gd name="connsiteY1" fmla="*/ 0 h 6870700"/>
              <a:gd name="connsiteX2" fmla="*/ 12204700 w 12204700"/>
              <a:gd name="connsiteY2" fmla="*/ 6870700 h 6870700"/>
              <a:gd name="connsiteX3" fmla="*/ 0 w 12204700"/>
              <a:gd name="connsiteY3" fmla="*/ 4711700 h 6870700"/>
              <a:gd name="connsiteX4" fmla="*/ 25400 w 12204700"/>
              <a:gd name="connsiteY4" fmla="*/ 2146300 h 6870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4700" h="6870700">
                <a:moveTo>
                  <a:pt x="25400" y="2146300"/>
                </a:moveTo>
                <a:lnTo>
                  <a:pt x="12192000" y="0"/>
                </a:lnTo>
                <a:cubicBezTo>
                  <a:pt x="12196233" y="2290233"/>
                  <a:pt x="12200467" y="4580467"/>
                  <a:pt x="12204700" y="6870700"/>
                </a:cubicBezTo>
                <a:lnTo>
                  <a:pt x="0" y="4711700"/>
                </a:lnTo>
                <a:lnTo>
                  <a:pt x="25400" y="21463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 Placeholder 17"/>
          <p:cNvSpPr>
            <a:spLocks noGrp="1"/>
          </p:cNvSpPr>
          <p:nvPr>
            <p:ph type="body" sz="quarter" idx="11" hasCustomPrompt="1"/>
          </p:nvPr>
        </p:nvSpPr>
        <p:spPr>
          <a:xfrm>
            <a:off x="623392" y="715758"/>
            <a:ext cx="3960440" cy="1993162"/>
          </a:xfrm>
          <a:prstGeom prst="rect">
            <a:avLst/>
          </a:prstGeom>
        </p:spPr>
        <p:txBody>
          <a:bodyPr/>
          <a:lstStyle>
            <a:lvl1pPr marL="0" indent="0">
              <a:lnSpc>
                <a:spcPct val="80000"/>
              </a:lnSpc>
              <a:buNone/>
              <a:defRPr sz="6000" b="0" baseline="0">
                <a:solidFill>
                  <a:schemeClr val="bg1"/>
                </a:solidFill>
                <a:latin typeface="Bebas Neue" panose="020B0606020202050201" pitchFamily="34" charset="0"/>
              </a:defRPr>
            </a:lvl1pPr>
            <a:lvl5pPr marL="1828846" indent="0">
              <a:buNone/>
              <a:defRPr/>
            </a:lvl5pPr>
          </a:lstStyle>
          <a:p>
            <a:pPr lvl="0"/>
            <a:r>
              <a:rPr lang="en-US" dirty="0" smtClean="0"/>
              <a:t>DIVIDER </a:t>
            </a:r>
            <a:br>
              <a:rPr lang="en-US" dirty="0" smtClean="0"/>
            </a:br>
            <a:r>
              <a:rPr lang="en-US" dirty="0" smtClean="0"/>
              <a:t>SLIDE STYLE TEMPLATE</a:t>
            </a:r>
          </a:p>
        </p:txBody>
      </p:sp>
      <p:sp>
        <p:nvSpPr>
          <p:cNvPr id="21" name="Text Placeholder 20"/>
          <p:cNvSpPr>
            <a:spLocks noGrp="1"/>
          </p:cNvSpPr>
          <p:nvPr>
            <p:ph type="body" sz="quarter" idx="12" hasCustomPrompt="1"/>
          </p:nvPr>
        </p:nvSpPr>
        <p:spPr>
          <a:xfrm>
            <a:off x="624644" y="5336381"/>
            <a:ext cx="3577854" cy="417512"/>
          </a:xfrm>
          <a:prstGeom prst="rect">
            <a:avLst/>
          </a:prstGeom>
        </p:spPr>
        <p:txBody>
          <a:bodyPr/>
          <a:lstStyle>
            <a:lvl1pPr marL="0" indent="0">
              <a:spcAft>
                <a:spcPts val="1200"/>
              </a:spcAft>
              <a:buNone/>
              <a:defRPr sz="1800" b="1" baseline="0">
                <a:solidFill>
                  <a:schemeClr val="bg1"/>
                </a:solidFill>
              </a:defRPr>
            </a:lvl1pPr>
          </a:lstStyle>
          <a:p>
            <a:pPr lvl="0"/>
            <a:r>
              <a:rPr lang="en-US" dirty="0" smtClean="0"/>
              <a:t>Additional content level</a:t>
            </a:r>
            <a:endParaRPr lang="en-GB" dirty="0"/>
          </a:p>
        </p:txBody>
      </p:sp>
      <p:sp>
        <p:nvSpPr>
          <p:cNvPr id="9" name="Text Placeholder 20"/>
          <p:cNvSpPr>
            <a:spLocks noGrp="1"/>
          </p:cNvSpPr>
          <p:nvPr>
            <p:ph type="body" sz="quarter" idx="14" hasCustomPrompt="1"/>
          </p:nvPr>
        </p:nvSpPr>
        <p:spPr>
          <a:xfrm>
            <a:off x="624644" y="5848241"/>
            <a:ext cx="2497734" cy="417512"/>
          </a:xfrm>
          <a:prstGeom prst="rect">
            <a:avLst/>
          </a:prstGeom>
        </p:spPr>
        <p:txBody>
          <a:bodyPr/>
          <a:lstStyle>
            <a:lvl1pPr marL="0" indent="0">
              <a:spcAft>
                <a:spcPts val="1200"/>
              </a:spcAft>
              <a:buNone/>
              <a:defRPr sz="1800" b="0" baseline="0">
                <a:solidFill>
                  <a:schemeClr val="bg1"/>
                </a:solidFill>
              </a:defRPr>
            </a:lvl1pPr>
          </a:lstStyle>
          <a:p>
            <a:pPr lvl="0"/>
            <a:r>
              <a:rPr lang="en-US" dirty="0" smtClean="0"/>
              <a:t>Level two copy style</a:t>
            </a:r>
            <a:endParaRPr lang="en-GB" dirty="0"/>
          </a:p>
        </p:txBody>
      </p:sp>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073503" y="401668"/>
            <a:ext cx="1855145" cy="640025"/>
          </a:xfrm>
          <a:prstGeom prst="rect">
            <a:avLst/>
          </a:prstGeom>
        </p:spPr>
      </p:pic>
      <p:pic>
        <p:nvPicPr>
          <p:cNvPr id="10" name="Picture 9"/>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8855265" y="229809"/>
            <a:ext cx="993765" cy="971897"/>
          </a:xfrm>
          <a:prstGeom prst="rect">
            <a:avLst/>
          </a:prstGeom>
        </p:spPr>
      </p:pic>
    </p:spTree>
    <p:extLst>
      <p:ext uri="{BB962C8B-B14F-4D97-AF65-F5344CB8AC3E}">
        <p14:creationId xmlns:p14="http://schemas.microsoft.com/office/powerpoint/2010/main" val="3187436060"/>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Divider A3">
    <p:bg>
      <p:bgPr>
        <a:solidFill>
          <a:schemeClr val="tx1"/>
        </a:solidFill>
        <a:effectLst/>
      </p:bgPr>
    </p:bg>
    <p:spTree>
      <p:nvGrpSpPr>
        <p:cNvPr id="1" name=""/>
        <p:cNvGrpSpPr/>
        <p:nvPr/>
      </p:nvGrpSpPr>
      <p:grpSpPr>
        <a:xfrm>
          <a:off x="0" y="0"/>
          <a:ext cx="0" cy="0"/>
          <a:chOff x="0" y="0"/>
          <a:chExt cx="0" cy="0"/>
        </a:xfrm>
      </p:grpSpPr>
      <p:sp>
        <p:nvSpPr>
          <p:cNvPr id="3" name="Oval 2"/>
          <p:cNvSpPr/>
          <p:nvPr userDrawn="1"/>
        </p:nvSpPr>
        <p:spPr>
          <a:xfrm>
            <a:off x="7299166" y="1844824"/>
            <a:ext cx="6016446" cy="6016446"/>
          </a:xfrm>
          <a:prstGeom prst="ellipse">
            <a:avLst/>
          </a:prstGeom>
          <a:blipFill dpi="0" rotWithShape="1">
            <a:blip r:embed="rId2" cstate="screen">
              <a:extLst>
                <a:ext uri="{28A0092B-C50C-407E-A947-70E740481C1C}">
                  <a14:useLocalDpi xmlns:a14="http://schemas.microsoft.com/office/drawing/2010/main"/>
                </a:ext>
              </a:extLst>
            </a:blip>
            <a:srcRect/>
            <a:stretch>
              <a:fillRect b="1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Freeform 10"/>
          <p:cNvSpPr/>
          <p:nvPr userDrawn="1"/>
        </p:nvSpPr>
        <p:spPr>
          <a:xfrm rot="12160459">
            <a:off x="-1156855" y="-1300764"/>
            <a:ext cx="8673966" cy="6232082"/>
          </a:xfrm>
          <a:custGeom>
            <a:avLst/>
            <a:gdLst>
              <a:gd name="connsiteX0" fmla="*/ 25400 w 12204700"/>
              <a:gd name="connsiteY0" fmla="*/ 2146300 h 6870700"/>
              <a:gd name="connsiteX1" fmla="*/ 12192000 w 12204700"/>
              <a:gd name="connsiteY1" fmla="*/ 0 h 6870700"/>
              <a:gd name="connsiteX2" fmla="*/ 12204700 w 12204700"/>
              <a:gd name="connsiteY2" fmla="*/ 6870700 h 6870700"/>
              <a:gd name="connsiteX3" fmla="*/ 0 w 12204700"/>
              <a:gd name="connsiteY3" fmla="*/ 4711700 h 6870700"/>
              <a:gd name="connsiteX4" fmla="*/ 25400 w 12204700"/>
              <a:gd name="connsiteY4" fmla="*/ 2146300 h 6870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4700" h="6870700">
                <a:moveTo>
                  <a:pt x="25400" y="2146300"/>
                </a:moveTo>
                <a:lnTo>
                  <a:pt x="12192000" y="0"/>
                </a:lnTo>
                <a:cubicBezTo>
                  <a:pt x="12196233" y="2290233"/>
                  <a:pt x="12200467" y="4580467"/>
                  <a:pt x="12204700" y="6870700"/>
                </a:cubicBezTo>
                <a:lnTo>
                  <a:pt x="0" y="4711700"/>
                </a:lnTo>
                <a:lnTo>
                  <a:pt x="25400" y="21463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 Placeholder 17"/>
          <p:cNvSpPr>
            <a:spLocks noGrp="1"/>
          </p:cNvSpPr>
          <p:nvPr>
            <p:ph type="body" sz="quarter" idx="11" hasCustomPrompt="1"/>
          </p:nvPr>
        </p:nvSpPr>
        <p:spPr>
          <a:xfrm>
            <a:off x="623392" y="715758"/>
            <a:ext cx="3960440" cy="1993162"/>
          </a:xfrm>
          <a:prstGeom prst="rect">
            <a:avLst/>
          </a:prstGeom>
        </p:spPr>
        <p:txBody>
          <a:bodyPr/>
          <a:lstStyle>
            <a:lvl1pPr marL="0" indent="0">
              <a:lnSpc>
                <a:spcPct val="80000"/>
              </a:lnSpc>
              <a:buNone/>
              <a:defRPr sz="6000" b="0" baseline="0">
                <a:solidFill>
                  <a:schemeClr val="bg1"/>
                </a:solidFill>
                <a:latin typeface="Bebas Neue" panose="020B0606020202050201" pitchFamily="34" charset="0"/>
              </a:defRPr>
            </a:lvl1pPr>
            <a:lvl5pPr marL="1828846" indent="0">
              <a:buNone/>
              <a:defRPr/>
            </a:lvl5pPr>
          </a:lstStyle>
          <a:p>
            <a:pPr lvl="0"/>
            <a:r>
              <a:rPr lang="en-US" dirty="0" smtClean="0"/>
              <a:t>DIVIDER </a:t>
            </a:r>
            <a:br>
              <a:rPr lang="en-US" dirty="0" smtClean="0"/>
            </a:br>
            <a:r>
              <a:rPr lang="en-US" dirty="0" smtClean="0"/>
              <a:t>SLIDE STYLE TEMPLATE</a:t>
            </a:r>
          </a:p>
        </p:txBody>
      </p:sp>
      <p:sp>
        <p:nvSpPr>
          <p:cNvPr id="21" name="Text Placeholder 20"/>
          <p:cNvSpPr>
            <a:spLocks noGrp="1"/>
          </p:cNvSpPr>
          <p:nvPr>
            <p:ph type="body" sz="quarter" idx="12" hasCustomPrompt="1"/>
          </p:nvPr>
        </p:nvSpPr>
        <p:spPr>
          <a:xfrm>
            <a:off x="624644" y="5336381"/>
            <a:ext cx="3577854" cy="417512"/>
          </a:xfrm>
          <a:prstGeom prst="rect">
            <a:avLst/>
          </a:prstGeom>
        </p:spPr>
        <p:txBody>
          <a:bodyPr/>
          <a:lstStyle>
            <a:lvl1pPr marL="0" indent="0">
              <a:spcAft>
                <a:spcPts val="1200"/>
              </a:spcAft>
              <a:buNone/>
              <a:defRPr sz="1800" b="1" baseline="0">
                <a:solidFill>
                  <a:schemeClr val="bg1"/>
                </a:solidFill>
              </a:defRPr>
            </a:lvl1pPr>
          </a:lstStyle>
          <a:p>
            <a:pPr lvl="0"/>
            <a:r>
              <a:rPr lang="en-US" dirty="0" smtClean="0"/>
              <a:t>Additional content level</a:t>
            </a:r>
            <a:endParaRPr lang="en-GB" dirty="0"/>
          </a:p>
        </p:txBody>
      </p:sp>
      <p:sp>
        <p:nvSpPr>
          <p:cNvPr id="9" name="Text Placeholder 20"/>
          <p:cNvSpPr>
            <a:spLocks noGrp="1"/>
          </p:cNvSpPr>
          <p:nvPr>
            <p:ph type="body" sz="quarter" idx="14" hasCustomPrompt="1"/>
          </p:nvPr>
        </p:nvSpPr>
        <p:spPr>
          <a:xfrm>
            <a:off x="624644" y="5848241"/>
            <a:ext cx="2497734" cy="417512"/>
          </a:xfrm>
          <a:prstGeom prst="rect">
            <a:avLst/>
          </a:prstGeom>
        </p:spPr>
        <p:txBody>
          <a:bodyPr/>
          <a:lstStyle>
            <a:lvl1pPr marL="0" indent="0">
              <a:spcAft>
                <a:spcPts val="1200"/>
              </a:spcAft>
              <a:buNone/>
              <a:defRPr sz="1800" b="0" baseline="0">
                <a:solidFill>
                  <a:schemeClr val="bg1"/>
                </a:solidFill>
              </a:defRPr>
            </a:lvl1pPr>
          </a:lstStyle>
          <a:p>
            <a:pPr lvl="0"/>
            <a:r>
              <a:rPr lang="en-US" dirty="0" smtClean="0"/>
              <a:t>Level two copy style</a:t>
            </a:r>
            <a:endParaRPr lang="en-GB" dirty="0"/>
          </a:p>
        </p:txBody>
      </p:sp>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073503" y="401668"/>
            <a:ext cx="1855145" cy="640025"/>
          </a:xfrm>
          <a:prstGeom prst="rect">
            <a:avLst/>
          </a:prstGeom>
        </p:spPr>
      </p:pic>
      <p:pic>
        <p:nvPicPr>
          <p:cNvPr id="10" name="Picture 9"/>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8855265" y="229809"/>
            <a:ext cx="993765" cy="971897"/>
          </a:xfrm>
          <a:prstGeom prst="rect">
            <a:avLst/>
          </a:prstGeom>
        </p:spPr>
      </p:pic>
    </p:spTree>
    <p:extLst>
      <p:ext uri="{BB962C8B-B14F-4D97-AF65-F5344CB8AC3E}">
        <p14:creationId xmlns:p14="http://schemas.microsoft.com/office/powerpoint/2010/main" val="3052518613"/>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Divider A4">
    <p:bg>
      <p:bgPr>
        <a:solidFill>
          <a:schemeClr val="tx1"/>
        </a:solidFill>
        <a:effectLst/>
      </p:bgPr>
    </p:bg>
    <p:spTree>
      <p:nvGrpSpPr>
        <p:cNvPr id="1" name=""/>
        <p:cNvGrpSpPr/>
        <p:nvPr/>
      </p:nvGrpSpPr>
      <p:grpSpPr>
        <a:xfrm>
          <a:off x="0" y="0"/>
          <a:ext cx="0" cy="0"/>
          <a:chOff x="0" y="0"/>
          <a:chExt cx="0" cy="0"/>
        </a:xfrm>
      </p:grpSpPr>
      <p:sp>
        <p:nvSpPr>
          <p:cNvPr id="3" name="Oval 2"/>
          <p:cNvSpPr/>
          <p:nvPr userDrawn="1"/>
        </p:nvSpPr>
        <p:spPr>
          <a:xfrm>
            <a:off x="7299166" y="1844824"/>
            <a:ext cx="6016446" cy="6016446"/>
          </a:xfrm>
          <a:prstGeom prst="ellipse">
            <a:avLst/>
          </a:prstGeom>
          <a:blipFill dpi="0" rotWithShape="1">
            <a:blip r:embed="rId2" cstate="screen">
              <a:extLst>
                <a:ext uri="{28A0092B-C50C-407E-A947-70E740481C1C}">
                  <a14:useLocalDpi xmlns:a14="http://schemas.microsoft.com/office/drawing/2010/main"/>
                </a:ext>
              </a:extLst>
            </a:blip>
            <a:srcRect/>
            <a:stretch>
              <a:fillRect b="1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Freeform 10"/>
          <p:cNvSpPr/>
          <p:nvPr userDrawn="1"/>
        </p:nvSpPr>
        <p:spPr>
          <a:xfrm rot="12160459">
            <a:off x="-1156855" y="-1300764"/>
            <a:ext cx="8673966" cy="6232082"/>
          </a:xfrm>
          <a:custGeom>
            <a:avLst/>
            <a:gdLst>
              <a:gd name="connsiteX0" fmla="*/ 25400 w 12204700"/>
              <a:gd name="connsiteY0" fmla="*/ 2146300 h 6870700"/>
              <a:gd name="connsiteX1" fmla="*/ 12192000 w 12204700"/>
              <a:gd name="connsiteY1" fmla="*/ 0 h 6870700"/>
              <a:gd name="connsiteX2" fmla="*/ 12204700 w 12204700"/>
              <a:gd name="connsiteY2" fmla="*/ 6870700 h 6870700"/>
              <a:gd name="connsiteX3" fmla="*/ 0 w 12204700"/>
              <a:gd name="connsiteY3" fmla="*/ 4711700 h 6870700"/>
              <a:gd name="connsiteX4" fmla="*/ 25400 w 12204700"/>
              <a:gd name="connsiteY4" fmla="*/ 2146300 h 6870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4700" h="6870700">
                <a:moveTo>
                  <a:pt x="25400" y="2146300"/>
                </a:moveTo>
                <a:lnTo>
                  <a:pt x="12192000" y="0"/>
                </a:lnTo>
                <a:cubicBezTo>
                  <a:pt x="12196233" y="2290233"/>
                  <a:pt x="12200467" y="4580467"/>
                  <a:pt x="12204700" y="6870700"/>
                </a:cubicBezTo>
                <a:lnTo>
                  <a:pt x="0" y="4711700"/>
                </a:lnTo>
                <a:lnTo>
                  <a:pt x="25400" y="21463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 Placeholder 17"/>
          <p:cNvSpPr>
            <a:spLocks noGrp="1"/>
          </p:cNvSpPr>
          <p:nvPr>
            <p:ph type="body" sz="quarter" idx="11" hasCustomPrompt="1"/>
          </p:nvPr>
        </p:nvSpPr>
        <p:spPr>
          <a:xfrm>
            <a:off x="623392" y="715758"/>
            <a:ext cx="3960440" cy="1993162"/>
          </a:xfrm>
          <a:prstGeom prst="rect">
            <a:avLst/>
          </a:prstGeom>
        </p:spPr>
        <p:txBody>
          <a:bodyPr/>
          <a:lstStyle>
            <a:lvl1pPr marL="0" indent="0">
              <a:lnSpc>
                <a:spcPct val="80000"/>
              </a:lnSpc>
              <a:buNone/>
              <a:defRPr sz="6000" b="0" baseline="0">
                <a:solidFill>
                  <a:schemeClr val="bg1"/>
                </a:solidFill>
                <a:latin typeface="Bebas Neue" panose="020B0606020202050201" pitchFamily="34" charset="0"/>
              </a:defRPr>
            </a:lvl1pPr>
            <a:lvl5pPr marL="1828846" indent="0">
              <a:buNone/>
              <a:defRPr/>
            </a:lvl5pPr>
          </a:lstStyle>
          <a:p>
            <a:pPr lvl="0"/>
            <a:r>
              <a:rPr lang="en-US" dirty="0" smtClean="0"/>
              <a:t>DIVIDER </a:t>
            </a:r>
            <a:br>
              <a:rPr lang="en-US" dirty="0" smtClean="0"/>
            </a:br>
            <a:r>
              <a:rPr lang="en-US" dirty="0" smtClean="0"/>
              <a:t>SLIDE STYLE TEMPLATE</a:t>
            </a:r>
          </a:p>
        </p:txBody>
      </p:sp>
      <p:sp>
        <p:nvSpPr>
          <p:cNvPr id="21" name="Text Placeholder 20"/>
          <p:cNvSpPr>
            <a:spLocks noGrp="1"/>
          </p:cNvSpPr>
          <p:nvPr>
            <p:ph type="body" sz="quarter" idx="12" hasCustomPrompt="1"/>
          </p:nvPr>
        </p:nvSpPr>
        <p:spPr>
          <a:xfrm>
            <a:off x="624644" y="5336381"/>
            <a:ext cx="3577854" cy="417512"/>
          </a:xfrm>
          <a:prstGeom prst="rect">
            <a:avLst/>
          </a:prstGeom>
        </p:spPr>
        <p:txBody>
          <a:bodyPr/>
          <a:lstStyle>
            <a:lvl1pPr marL="0" indent="0">
              <a:spcAft>
                <a:spcPts val="1200"/>
              </a:spcAft>
              <a:buNone/>
              <a:defRPr sz="1800" b="1" baseline="0">
                <a:solidFill>
                  <a:schemeClr val="bg1"/>
                </a:solidFill>
              </a:defRPr>
            </a:lvl1pPr>
          </a:lstStyle>
          <a:p>
            <a:pPr lvl="0"/>
            <a:r>
              <a:rPr lang="en-US" dirty="0" smtClean="0"/>
              <a:t>Additional content level</a:t>
            </a:r>
            <a:endParaRPr lang="en-GB" dirty="0"/>
          </a:p>
        </p:txBody>
      </p:sp>
      <p:sp>
        <p:nvSpPr>
          <p:cNvPr id="9" name="Text Placeholder 20"/>
          <p:cNvSpPr>
            <a:spLocks noGrp="1"/>
          </p:cNvSpPr>
          <p:nvPr>
            <p:ph type="body" sz="quarter" idx="14" hasCustomPrompt="1"/>
          </p:nvPr>
        </p:nvSpPr>
        <p:spPr>
          <a:xfrm>
            <a:off x="624644" y="5848241"/>
            <a:ext cx="2497734" cy="417512"/>
          </a:xfrm>
          <a:prstGeom prst="rect">
            <a:avLst/>
          </a:prstGeom>
        </p:spPr>
        <p:txBody>
          <a:bodyPr/>
          <a:lstStyle>
            <a:lvl1pPr marL="0" indent="0">
              <a:spcAft>
                <a:spcPts val="1200"/>
              </a:spcAft>
              <a:buNone/>
              <a:defRPr sz="1800" b="0" baseline="0">
                <a:solidFill>
                  <a:schemeClr val="bg1"/>
                </a:solidFill>
              </a:defRPr>
            </a:lvl1pPr>
          </a:lstStyle>
          <a:p>
            <a:pPr lvl="0"/>
            <a:r>
              <a:rPr lang="en-US" dirty="0" smtClean="0"/>
              <a:t>Level two copy style</a:t>
            </a:r>
            <a:endParaRPr lang="en-GB" dirty="0"/>
          </a:p>
        </p:txBody>
      </p:sp>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073503" y="401668"/>
            <a:ext cx="1855145" cy="640025"/>
          </a:xfrm>
          <a:prstGeom prst="rect">
            <a:avLst/>
          </a:prstGeom>
        </p:spPr>
      </p:pic>
      <p:pic>
        <p:nvPicPr>
          <p:cNvPr id="10" name="Picture 9"/>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8855265" y="229809"/>
            <a:ext cx="993765" cy="971897"/>
          </a:xfrm>
          <a:prstGeom prst="rect">
            <a:avLst/>
          </a:prstGeom>
        </p:spPr>
      </p:pic>
    </p:spTree>
    <p:extLst>
      <p:ext uri="{BB962C8B-B14F-4D97-AF65-F5344CB8AC3E}">
        <p14:creationId xmlns:p14="http://schemas.microsoft.com/office/powerpoint/2010/main" val="2208642392"/>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Divider A5">
    <p:bg>
      <p:bgPr>
        <a:solidFill>
          <a:schemeClr val="tx1"/>
        </a:solidFill>
        <a:effectLst/>
      </p:bgPr>
    </p:bg>
    <p:spTree>
      <p:nvGrpSpPr>
        <p:cNvPr id="1" name=""/>
        <p:cNvGrpSpPr/>
        <p:nvPr/>
      </p:nvGrpSpPr>
      <p:grpSpPr>
        <a:xfrm>
          <a:off x="0" y="0"/>
          <a:ext cx="0" cy="0"/>
          <a:chOff x="0" y="0"/>
          <a:chExt cx="0" cy="0"/>
        </a:xfrm>
      </p:grpSpPr>
      <p:sp>
        <p:nvSpPr>
          <p:cNvPr id="3" name="Oval 2"/>
          <p:cNvSpPr/>
          <p:nvPr userDrawn="1"/>
        </p:nvSpPr>
        <p:spPr>
          <a:xfrm>
            <a:off x="7299166" y="1844824"/>
            <a:ext cx="6016446" cy="6016446"/>
          </a:xfrm>
          <a:prstGeom prst="ellipse">
            <a:avLst/>
          </a:prstGeom>
          <a:blipFill dpi="0" rotWithShape="1">
            <a:blip r:embed="rId2" cstate="screen">
              <a:extLst>
                <a:ext uri="{28A0092B-C50C-407E-A947-70E740481C1C}">
                  <a14:useLocalDpi xmlns:a14="http://schemas.microsoft.com/office/drawing/2010/main"/>
                </a:ext>
              </a:extLst>
            </a:blip>
            <a:srcRect/>
            <a:stretch>
              <a:fillRect b="1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Freeform 10"/>
          <p:cNvSpPr/>
          <p:nvPr userDrawn="1"/>
        </p:nvSpPr>
        <p:spPr>
          <a:xfrm rot="12160459">
            <a:off x="-1156855" y="-1300764"/>
            <a:ext cx="8673966" cy="6232082"/>
          </a:xfrm>
          <a:custGeom>
            <a:avLst/>
            <a:gdLst>
              <a:gd name="connsiteX0" fmla="*/ 25400 w 12204700"/>
              <a:gd name="connsiteY0" fmla="*/ 2146300 h 6870700"/>
              <a:gd name="connsiteX1" fmla="*/ 12192000 w 12204700"/>
              <a:gd name="connsiteY1" fmla="*/ 0 h 6870700"/>
              <a:gd name="connsiteX2" fmla="*/ 12204700 w 12204700"/>
              <a:gd name="connsiteY2" fmla="*/ 6870700 h 6870700"/>
              <a:gd name="connsiteX3" fmla="*/ 0 w 12204700"/>
              <a:gd name="connsiteY3" fmla="*/ 4711700 h 6870700"/>
              <a:gd name="connsiteX4" fmla="*/ 25400 w 12204700"/>
              <a:gd name="connsiteY4" fmla="*/ 2146300 h 6870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4700" h="6870700">
                <a:moveTo>
                  <a:pt x="25400" y="2146300"/>
                </a:moveTo>
                <a:lnTo>
                  <a:pt x="12192000" y="0"/>
                </a:lnTo>
                <a:cubicBezTo>
                  <a:pt x="12196233" y="2290233"/>
                  <a:pt x="12200467" y="4580467"/>
                  <a:pt x="12204700" y="6870700"/>
                </a:cubicBezTo>
                <a:lnTo>
                  <a:pt x="0" y="4711700"/>
                </a:lnTo>
                <a:lnTo>
                  <a:pt x="25400" y="21463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 Placeholder 17"/>
          <p:cNvSpPr>
            <a:spLocks noGrp="1"/>
          </p:cNvSpPr>
          <p:nvPr>
            <p:ph type="body" sz="quarter" idx="11" hasCustomPrompt="1"/>
          </p:nvPr>
        </p:nvSpPr>
        <p:spPr>
          <a:xfrm>
            <a:off x="623392" y="715758"/>
            <a:ext cx="3960440" cy="1993162"/>
          </a:xfrm>
          <a:prstGeom prst="rect">
            <a:avLst/>
          </a:prstGeom>
        </p:spPr>
        <p:txBody>
          <a:bodyPr/>
          <a:lstStyle>
            <a:lvl1pPr marL="0" indent="0">
              <a:lnSpc>
                <a:spcPct val="80000"/>
              </a:lnSpc>
              <a:buNone/>
              <a:defRPr sz="6000" b="0" baseline="0">
                <a:solidFill>
                  <a:schemeClr val="bg1"/>
                </a:solidFill>
                <a:latin typeface="Bebas Neue" panose="020B0606020202050201" pitchFamily="34" charset="0"/>
              </a:defRPr>
            </a:lvl1pPr>
            <a:lvl5pPr marL="1828846" indent="0">
              <a:buNone/>
              <a:defRPr/>
            </a:lvl5pPr>
          </a:lstStyle>
          <a:p>
            <a:pPr lvl="0"/>
            <a:r>
              <a:rPr lang="en-US" dirty="0" smtClean="0"/>
              <a:t>DIVIDER </a:t>
            </a:r>
            <a:br>
              <a:rPr lang="en-US" dirty="0" smtClean="0"/>
            </a:br>
            <a:r>
              <a:rPr lang="en-US" dirty="0" smtClean="0"/>
              <a:t>SLIDE STYLE TEMPLATE</a:t>
            </a:r>
          </a:p>
        </p:txBody>
      </p:sp>
      <p:sp>
        <p:nvSpPr>
          <p:cNvPr id="21" name="Text Placeholder 20"/>
          <p:cNvSpPr>
            <a:spLocks noGrp="1"/>
          </p:cNvSpPr>
          <p:nvPr>
            <p:ph type="body" sz="quarter" idx="12" hasCustomPrompt="1"/>
          </p:nvPr>
        </p:nvSpPr>
        <p:spPr>
          <a:xfrm>
            <a:off x="624644" y="5336381"/>
            <a:ext cx="3577854" cy="417512"/>
          </a:xfrm>
          <a:prstGeom prst="rect">
            <a:avLst/>
          </a:prstGeom>
        </p:spPr>
        <p:txBody>
          <a:bodyPr/>
          <a:lstStyle>
            <a:lvl1pPr marL="0" indent="0">
              <a:spcAft>
                <a:spcPts val="1200"/>
              </a:spcAft>
              <a:buNone/>
              <a:defRPr sz="1800" b="1" baseline="0">
                <a:solidFill>
                  <a:schemeClr val="bg1"/>
                </a:solidFill>
              </a:defRPr>
            </a:lvl1pPr>
          </a:lstStyle>
          <a:p>
            <a:pPr lvl="0"/>
            <a:r>
              <a:rPr lang="en-US" dirty="0" smtClean="0"/>
              <a:t>Additional content level</a:t>
            </a:r>
            <a:endParaRPr lang="en-GB" dirty="0"/>
          </a:p>
        </p:txBody>
      </p:sp>
      <p:sp>
        <p:nvSpPr>
          <p:cNvPr id="9" name="Text Placeholder 20"/>
          <p:cNvSpPr>
            <a:spLocks noGrp="1"/>
          </p:cNvSpPr>
          <p:nvPr>
            <p:ph type="body" sz="quarter" idx="14" hasCustomPrompt="1"/>
          </p:nvPr>
        </p:nvSpPr>
        <p:spPr>
          <a:xfrm>
            <a:off x="624644" y="5848241"/>
            <a:ext cx="2497734" cy="417512"/>
          </a:xfrm>
          <a:prstGeom prst="rect">
            <a:avLst/>
          </a:prstGeom>
        </p:spPr>
        <p:txBody>
          <a:bodyPr/>
          <a:lstStyle>
            <a:lvl1pPr marL="0" indent="0">
              <a:spcAft>
                <a:spcPts val="1200"/>
              </a:spcAft>
              <a:buNone/>
              <a:defRPr sz="1800" b="0" baseline="0">
                <a:solidFill>
                  <a:schemeClr val="bg1"/>
                </a:solidFill>
              </a:defRPr>
            </a:lvl1pPr>
          </a:lstStyle>
          <a:p>
            <a:pPr lvl="0"/>
            <a:r>
              <a:rPr lang="en-US" dirty="0" smtClean="0"/>
              <a:t>Level two copy style</a:t>
            </a:r>
            <a:endParaRPr lang="en-GB" dirty="0"/>
          </a:p>
        </p:txBody>
      </p:sp>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073503" y="401668"/>
            <a:ext cx="1855145" cy="640025"/>
          </a:xfrm>
          <a:prstGeom prst="rect">
            <a:avLst/>
          </a:prstGeom>
        </p:spPr>
      </p:pic>
      <p:pic>
        <p:nvPicPr>
          <p:cNvPr id="10" name="Picture 9"/>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8855265" y="229809"/>
            <a:ext cx="993765" cy="971897"/>
          </a:xfrm>
          <a:prstGeom prst="rect">
            <a:avLst/>
          </a:prstGeom>
        </p:spPr>
      </p:pic>
    </p:spTree>
    <p:extLst>
      <p:ext uri="{BB962C8B-B14F-4D97-AF65-F5344CB8AC3E}">
        <p14:creationId xmlns:p14="http://schemas.microsoft.com/office/powerpoint/2010/main" val="2394302105"/>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Divider A6">
    <p:bg>
      <p:bgPr>
        <a:solidFill>
          <a:schemeClr val="tx1"/>
        </a:solidFill>
        <a:effectLst/>
      </p:bgPr>
    </p:bg>
    <p:spTree>
      <p:nvGrpSpPr>
        <p:cNvPr id="1" name=""/>
        <p:cNvGrpSpPr/>
        <p:nvPr/>
      </p:nvGrpSpPr>
      <p:grpSpPr>
        <a:xfrm>
          <a:off x="0" y="0"/>
          <a:ext cx="0" cy="0"/>
          <a:chOff x="0" y="0"/>
          <a:chExt cx="0" cy="0"/>
        </a:xfrm>
      </p:grpSpPr>
      <p:sp>
        <p:nvSpPr>
          <p:cNvPr id="3" name="Oval 2"/>
          <p:cNvSpPr/>
          <p:nvPr userDrawn="1"/>
        </p:nvSpPr>
        <p:spPr>
          <a:xfrm>
            <a:off x="7299166" y="1844824"/>
            <a:ext cx="6016446" cy="6016446"/>
          </a:xfrm>
          <a:prstGeom prst="ellipse">
            <a:avLst/>
          </a:prstGeom>
          <a:blipFill dpi="0" rotWithShape="1">
            <a:blip r:embed="rId2" cstate="screen">
              <a:extLst>
                <a:ext uri="{28A0092B-C50C-407E-A947-70E740481C1C}">
                  <a14:useLocalDpi xmlns:a14="http://schemas.microsoft.com/office/drawing/2010/main"/>
                </a:ext>
              </a:extLst>
            </a:blip>
            <a:srcRect/>
            <a:stretch>
              <a:fillRect b="1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Freeform 10"/>
          <p:cNvSpPr/>
          <p:nvPr userDrawn="1"/>
        </p:nvSpPr>
        <p:spPr>
          <a:xfrm rot="12160459">
            <a:off x="-1156855" y="-1300764"/>
            <a:ext cx="8673966" cy="6232082"/>
          </a:xfrm>
          <a:custGeom>
            <a:avLst/>
            <a:gdLst>
              <a:gd name="connsiteX0" fmla="*/ 25400 w 12204700"/>
              <a:gd name="connsiteY0" fmla="*/ 2146300 h 6870700"/>
              <a:gd name="connsiteX1" fmla="*/ 12192000 w 12204700"/>
              <a:gd name="connsiteY1" fmla="*/ 0 h 6870700"/>
              <a:gd name="connsiteX2" fmla="*/ 12204700 w 12204700"/>
              <a:gd name="connsiteY2" fmla="*/ 6870700 h 6870700"/>
              <a:gd name="connsiteX3" fmla="*/ 0 w 12204700"/>
              <a:gd name="connsiteY3" fmla="*/ 4711700 h 6870700"/>
              <a:gd name="connsiteX4" fmla="*/ 25400 w 12204700"/>
              <a:gd name="connsiteY4" fmla="*/ 2146300 h 6870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4700" h="6870700">
                <a:moveTo>
                  <a:pt x="25400" y="2146300"/>
                </a:moveTo>
                <a:lnTo>
                  <a:pt x="12192000" y="0"/>
                </a:lnTo>
                <a:cubicBezTo>
                  <a:pt x="12196233" y="2290233"/>
                  <a:pt x="12200467" y="4580467"/>
                  <a:pt x="12204700" y="6870700"/>
                </a:cubicBezTo>
                <a:lnTo>
                  <a:pt x="0" y="4711700"/>
                </a:lnTo>
                <a:lnTo>
                  <a:pt x="25400" y="21463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 Placeholder 17"/>
          <p:cNvSpPr>
            <a:spLocks noGrp="1"/>
          </p:cNvSpPr>
          <p:nvPr>
            <p:ph type="body" sz="quarter" idx="11" hasCustomPrompt="1"/>
          </p:nvPr>
        </p:nvSpPr>
        <p:spPr>
          <a:xfrm>
            <a:off x="623392" y="715758"/>
            <a:ext cx="3960440" cy="1993162"/>
          </a:xfrm>
          <a:prstGeom prst="rect">
            <a:avLst/>
          </a:prstGeom>
        </p:spPr>
        <p:txBody>
          <a:bodyPr/>
          <a:lstStyle>
            <a:lvl1pPr marL="0" indent="0">
              <a:lnSpc>
                <a:spcPct val="80000"/>
              </a:lnSpc>
              <a:buNone/>
              <a:defRPr sz="6000" b="0" baseline="0">
                <a:solidFill>
                  <a:schemeClr val="bg1"/>
                </a:solidFill>
                <a:latin typeface="Bebas Neue" panose="020B0606020202050201" pitchFamily="34" charset="0"/>
              </a:defRPr>
            </a:lvl1pPr>
            <a:lvl5pPr marL="1828846" indent="0">
              <a:buNone/>
              <a:defRPr/>
            </a:lvl5pPr>
          </a:lstStyle>
          <a:p>
            <a:pPr lvl="0"/>
            <a:r>
              <a:rPr lang="en-US" dirty="0" smtClean="0"/>
              <a:t>DIVIDER </a:t>
            </a:r>
            <a:br>
              <a:rPr lang="en-US" dirty="0" smtClean="0"/>
            </a:br>
            <a:r>
              <a:rPr lang="en-US" dirty="0" smtClean="0"/>
              <a:t>SLIDE STYLE TEMPLATE</a:t>
            </a:r>
          </a:p>
        </p:txBody>
      </p:sp>
      <p:sp>
        <p:nvSpPr>
          <p:cNvPr id="21" name="Text Placeholder 20"/>
          <p:cNvSpPr>
            <a:spLocks noGrp="1"/>
          </p:cNvSpPr>
          <p:nvPr>
            <p:ph type="body" sz="quarter" idx="12" hasCustomPrompt="1"/>
          </p:nvPr>
        </p:nvSpPr>
        <p:spPr>
          <a:xfrm>
            <a:off x="624644" y="5336381"/>
            <a:ext cx="3577854" cy="417512"/>
          </a:xfrm>
          <a:prstGeom prst="rect">
            <a:avLst/>
          </a:prstGeom>
        </p:spPr>
        <p:txBody>
          <a:bodyPr/>
          <a:lstStyle>
            <a:lvl1pPr marL="0" indent="0">
              <a:spcAft>
                <a:spcPts val="1200"/>
              </a:spcAft>
              <a:buNone/>
              <a:defRPr sz="1800" b="1" baseline="0">
                <a:solidFill>
                  <a:schemeClr val="bg1"/>
                </a:solidFill>
              </a:defRPr>
            </a:lvl1pPr>
          </a:lstStyle>
          <a:p>
            <a:pPr lvl="0"/>
            <a:r>
              <a:rPr lang="en-US" dirty="0" smtClean="0"/>
              <a:t>Additional content level</a:t>
            </a:r>
            <a:endParaRPr lang="en-GB" dirty="0"/>
          </a:p>
        </p:txBody>
      </p:sp>
      <p:sp>
        <p:nvSpPr>
          <p:cNvPr id="9" name="Text Placeholder 20"/>
          <p:cNvSpPr>
            <a:spLocks noGrp="1"/>
          </p:cNvSpPr>
          <p:nvPr>
            <p:ph type="body" sz="quarter" idx="14" hasCustomPrompt="1"/>
          </p:nvPr>
        </p:nvSpPr>
        <p:spPr>
          <a:xfrm>
            <a:off x="624644" y="5848241"/>
            <a:ext cx="2497734" cy="417512"/>
          </a:xfrm>
          <a:prstGeom prst="rect">
            <a:avLst/>
          </a:prstGeom>
        </p:spPr>
        <p:txBody>
          <a:bodyPr/>
          <a:lstStyle>
            <a:lvl1pPr marL="0" indent="0">
              <a:spcAft>
                <a:spcPts val="1200"/>
              </a:spcAft>
              <a:buNone/>
              <a:defRPr sz="1800" b="0" baseline="0">
                <a:solidFill>
                  <a:schemeClr val="bg1"/>
                </a:solidFill>
              </a:defRPr>
            </a:lvl1pPr>
          </a:lstStyle>
          <a:p>
            <a:pPr lvl="0"/>
            <a:r>
              <a:rPr lang="en-US" dirty="0" smtClean="0"/>
              <a:t>Level two copy style</a:t>
            </a:r>
            <a:endParaRPr lang="en-GB" dirty="0"/>
          </a:p>
        </p:txBody>
      </p:sp>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073503" y="401668"/>
            <a:ext cx="1855145" cy="640025"/>
          </a:xfrm>
          <a:prstGeom prst="rect">
            <a:avLst/>
          </a:prstGeom>
        </p:spPr>
      </p:pic>
      <p:pic>
        <p:nvPicPr>
          <p:cNvPr id="10" name="Picture 9"/>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8855265" y="229809"/>
            <a:ext cx="993765" cy="971897"/>
          </a:xfrm>
          <a:prstGeom prst="rect">
            <a:avLst/>
          </a:prstGeom>
        </p:spPr>
      </p:pic>
    </p:spTree>
    <p:extLst>
      <p:ext uri="{BB962C8B-B14F-4D97-AF65-F5344CB8AC3E}">
        <p14:creationId xmlns:p14="http://schemas.microsoft.com/office/powerpoint/2010/main" val="3937654203"/>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Divider B1">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1" name="Rectangle 10"/>
          <p:cNvSpPr/>
          <p:nvPr userDrawn="1"/>
        </p:nvSpPr>
        <p:spPr>
          <a:xfrm>
            <a:off x="0" y="4704744"/>
            <a:ext cx="12192000" cy="2153255"/>
          </a:xfrm>
          <a:prstGeom prst="rect">
            <a:avLst/>
          </a:prstGeom>
          <a:gradFill flip="none" rotWithShape="1">
            <a:gsLst>
              <a:gs pos="0">
                <a:schemeClr val="tx1"/>
              </a:gs>
              <a:gs pos="100000">
                <a:schemeClr val="tx1">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3" name="Picture 12"/>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8867124" y="5676505"/>
            <a:ext cx="868874" cy="849756"/>
          </a:xfrm>
          <a:prstGeom prst="rect">
            <a:avLst/>
          </a:prstGeom>
        </p:spPr>
      </p:pic>
      <p:grpSp>
        <p:nvGrpSpPr>
          <p:cNvPr id="14" name="Group 13"/>
          <p:cNvGrpSpPr/>
          <p:nvPr userDrawn="1"/>
        </p:nvGrpSpPr>
        <p:grpSpPr>
          <a:xfrm>
            <a:off x="623392" y="757537"/>
            <a:ext cx="5270176" cy="5270176"/>
            <a:chOff x="5842000" y="870744"/>
            <a:chExt cx="4090864" cy="4090864"/>
          </a:xfrm>
        </p:grpSpPr>
        <p:sp>
          <p:nvSpPr>
            <p:cNvPr id="15" name="Oval 14"/>
            <p:cNvSpPr/>
            <p:nvPr userDrawn="1"/>
          </p:nvSpPr>
          <p:spPr>
            <a:xfrm>
              <a:off x="6096000" y="1124744"/>
              <a:ext cx="3582864" cy="358286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Oval 15"/>
            <p:cNvSpPr/>
            <p:nvPr userDrawn="1"/>
          </p:nvSpPr>
          <p:spPr>
            <a:xfrm>
              <a:off x="5978947" y="1007691"/>
              <a:ext cx="3816970" cy="3816970"/>
            </a:xfrm>
            <a:prstGeom prst="ellipse">
              <a:avLst/>
            </a:pr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Oval 16"/>
            <p:cNvSpPr/>
            <p:nvPr userDrawn="1"/>
          </p:nvSpPr>
          <p:spPr>
            <a:xfrm>
              <a:off x="5842000" y="870744"/>
              <a:ext cx="4090864" cy="4090864"/>
            </a:xfrm>
            <a:prstGeom prst="ellipse">
              <a:avLst/>
            </a:prstGeom>
            <a:noFill/>
            <a:ln w="76200">
              <a:solidFill>
                <a:schemeClr val="accent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19" name="Picture 1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912424" y="5781371"/>
            <a:ext cx="1855145" cy="640025"/>
          </a:xfrm>
          <a:prstGeom prst="rect">
            <a:avLst/>
          </a:prstGeom>
        </p:spPr>
      </p:pic>
      <p:sp>
        <p:nvSpPr>
          <p:cNvPr id="18" name="Text Placeholder 17"/>
          <p:cNvSpPr>
            <a:spLocks noGrp="1"/>
          </p:cNvSpPr>
          <p:nvPr>
            <p:ph type="body" sz="quarter" idx="11" hasCustomPrompt="1"/>
          </p:nvPr>
        </p:nvSpPr>
        <p:spPr>
          <a:xfrm>
            <a:off x="1631504" y="2060848"/>
            <a:ext cx="3609794" cy="1993162"/>
          </a:xfrm>
          <a:prstGeom prst="rect">
            <a:avLst/>
          </a:prstGeom>
        </p:spPr>
        <p:txBody>
          <a:bodyPr/>
          <a:lstStyle>
            <a:lvl1pPr marL="0" indent="0">
              <a:lnSpc>
                <a:spcPct val="80000"/>
              </a:lnSpc>
              <a:buNone/>
              <a:defRPr sz="6000" b="0" baseline="0">
                <a:solidFill>
                  <a:schemeClr val="bg1"/>
                </a:solidFill>
                <a:latin typeface="Bebas Neue" panose="020B0606020202050201" pitchFamily="34" charset="0"/>
              </a:defRPr>
            </a:lvl1pPr>
            <a:lvl5pPr marL="1828846" indent="0">
              <a:buNone/>
              <a:defRPr/>
            </a:lvl5pPr>
          </a:lstStyle>
          <a:p>
            <a:pPr lvl="0"/>
            <a:r>
              <a:rPr lang="en-US" dirty="0" smtClean="0"/>
              <a:t>DIVIDER </a:t>
            </a:r>
            <a:br>
              <a:rPr lang="en-US" dirty="0" smtClean="0"/>
            </a:br>
            <a:r>
              <a:rPr lang="en-US" dirty="0" smtClean="0"/>
              <a:t>SLIDE STYLE TEMPLATE</a:t>
            </a:r>
          </a:p>
        </p:txBody>
      </p:sp>
      <p:sp>
        <p:nvSpPr>
          <p:cNvPr id="9" name="Text Placeholder 20"/>
          <p:cNvSpPr>
            <a:spLocks noGrp="1"/>
          </p:cNvSpPr>
          <p:nvPr>
            <p:ph type="body" sz="quarter" idx="14" hasCustomPrompt="1"/>
          </p:nvPr>
        </p:nvSpPr>
        <p:spPr>
          <a:xfrm>
            <a:off x="1612256" y="4287233"/>
            <a:ext cx="2497734" cy="417512"/>
          </a:xfrm>
          <a:prstGeom prst="rect">
            <a:avLst/>
          </a:prstGeom>
        </p:spPr>
        <p:txBody>
          <a:bodyPr/>
          <a:lstStyle>
            <a:lvl1pPr marL="0" indent="0">
              <a:spcAft>
                <a:spcPts val="1200"/>
              </a:spcAft>
              <a:buNone/>
              <a:defRPr sz="1800" b="0" baseline="0">
                <a:solidFill>
                  <a:schemeClr val="bg1"/>
                </a:solidFill>
              </a:defRPr>
            </a:lvl1pPr>
          </a:lstStyle>
          <a:p>
            <a:pPr lvl="0"/>
            <a:r>
              <a:rPr lang="en-US" dirty="0" smtClean="0"/>
              <a:t>Level two copy style</a:t>
            </a:r>
            <a:endParaRPr lang="en-GB" dirty="0"/>
          </a:p>
        </p:txBody>
      </p:sp>
    </p:spTree>
    <p:extLst>
      <p:ext uri="{BB962C8B-B14F-4D97-AF65-F5344CB8AC3E}">
        <p14:creationId xmlns:p14="http://schemas.microsoft.com/office/powerpoint/2010/main" val="1377554415"/>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Divider B2">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1" name="Rectangle 10"/>
          <p:cNvSpPr/>
          <p:nvPr userDrawn="1"/>
        </p:nvSpPr>
        <p:spPr>
          <a:xfrm>
            <a:off x="0" y="4704744"/>
            <a:ext cx="12192000" cy="2153255"/>
          </a:xfrm>
          <a:prstGeom prst="rect">
            <a:avLst/>
          </a:prstGeom>
          <a:gradFill flip="none" rotWithShape="1">
            <a:gsLst>
              <a:gs pos="0">
                <a:schemeClr val="tx1"/>
              </a:gs>
              <a:gs pos="100000">
                <a:schemeClr val="tx1">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3" name="Picture 12"/>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8867124" y="5676505"/>
            <a:ext cx="868874" cy="849756"/>
          </a:xfrm>
          <a:prstGeom prst="rect">
            <a:avLst/>
          </a:prstGeom>
        </p:spPr>
      </p:pic>
      <p:grpSp>
        <p:nvGrpSpPr>
          <p:cNvPr id="14" name="Group 13"/>
          <p:cNvGrpSpPr/>
          <p:nvPr userDrawn="1"/>
        </p:nvGrpSpPr>
        <p:grpSpPr>
          <a:xfrm>
            <a:off x="623392" y="757537"/>
            <a:ext cx="5270176" cy="5270176"/>
            <a:chOff x="5842000" y="870744"/>
            <a:chExt cx="4090864" cy="4090864"/>
          </a:xfrm>
        </p:grpSpPr>
        <p:sp>
          <p:nvSpPr>
            <p:cNvPr id="15" name="Oval 14"/>
            <p:cNvSpPr/>
            <p:nvPr userDrawn="1"/>
          </p:nvSpPr>
          <p:spPr>
            <a:xfrm>
              <a:off x="6096000" y="1124744"/>
              <a:ext cx="3582864" cy="358286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Oval 15"/>
            <p:cNvSpPr/>
            <p:nvPr userDrawn="1"/>
          </p:nvSpPr>
          <p:spPr>
            <a:xfrm>
              <a:off x="5978947" y="1007691"/>
              <a:ext cx="3816970" cy="3816970"/>
            </a:xfrm>
            <a:prstGeom prst="ellipse">
              <a:avLst/>
            </a:pr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Oval 16"/>
            <p:cNvSpPr/>
            <p:nvPr userDrawn="1"/>
          </p:nvSpPr>
          <p:spPr>
            <a:xfrm>
              <a:off x="5842000" y="870744"/>
              <a:ext cx="4090864" cy="4090864"/>
            </a:xfrm>
            <a:prstGeom prst="ellipse">
              <a:avLst/>
            </a:prstGeom>
            <a:noFill/>
            <a:ln w="76200">
              <a:solidFill>
                <a:schemeClr val="accent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19" name="Picture 1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912424" y="5781371"/>
            <a:ext cx="1855145" cy="640025"/>
          </a:xfrm>
          <a:prstGeom prst="rect">
            <a:avLst/>
          </a:prstGeom>
        </p:spPr>
      </p:pic>
      <p:sp>
        <p:nvSpPr>
          <p:cNvPr id="18" name="Text Placeholder 17"/>
          <p:cNvSpPr>
            <a:spLocks noGrp="1"/>
          </p:cNvSpPr>
          <p:nvPr>
            <p:ph type="body" sz="quarter" idx="11" hasCustomPrompt="1"/>
          </p:nvPr>
        </p:nvSpPr>
        <p:spPr>
          <a:xfrm>
            <a:off x="1631504" y="2060848"/>
            <a:ext cx="3609794" cy="1993162"/>
          </a:xfrm>
          <a:prstGeom prst="rect">
            <a:avLst/>
          </a:prstGeom>
        </p:spPr>
        <p:txBody>
          <a:bodyPr/>
          <a:lstStyle>
            <a:lvl1pPr marL="0" indent="0">
              <a:lnSpc>
                <a:spcPct val="80000"/>
              </a:lnSpc>
              <a:buNone/>
              <a:defRPr sz="6000" b="0" baseline="0">
                <a:solidFill>
                  <a:schemeClr val="bg1"/>
                </a:solidFill>
                <a:latin typeface="Bebas Neue" panose="020B0606020202050201" pitchFamily="34" charset="0"/>
              </a:defRPr>
            </a:lvl1pPr>
            <a:lvl5pPr marL="1828846" indent="0">
              <a:buNone/>
              <a:defRPr/>
            </a:lvl5pPr>
          </a:lstStyle>
          <a:p>
            <a:pPr lvl="0"/>
            <a:r>
              <a:rPr lang="en-US" dirty="0" smtClean="0"/>
              <a:t>DIVIDER </a:t>
            </a:r>
            <a:br>
              <a:rPr lang="en-US" dirty="0" smtClean="0"/>
            </a:br>
            <a:r>
              <a:rPr lang="en-US" dirty="0" smtClean="0"/>
              <a:t>SLIDE STYLE TEMPLATE</a:t>
            </a:r>
          </a:p>
        </p:txBody>
      </p:sp>
      <p:sp>
        <p:nvSpPr>
          <p:cNvPr id="9" name="Text Placeholder 20"/>
          <p:cNvSpPr>
            <a:spLocks noGrp="1"/>
          </p:cNvSpPr>
          <p:nvPr>
            <p:ph type="body" sz="quarter" idx="14" hasCustomPrompt="1"/>
          </p:nvPr>
        </p:nvSpPr>
        <p:spPr>
          <a:xfrm>
            <a:off x="1612256" y="4287233"/>
            <a:ext cx="2497734" cy="417512"/>
          </a:xfrm>
          <a:prstGeom prst="rect">
            <a:avLst/>
          </a:prstGeom>
        </p:spPr>
        <p:txBody>
          <a:bodyPr/>
          <a:lstStyle>
            <a:lvl1pPr marL="0" indent="0">
              <a:spcAft>
                <a:spcPts val="1200"/>
              </a:spcAft>
              <a:buNone/>
              <a:defRPr sz="1800" b="0" baseline="0">
                <a:solidFill>
                  <a:schemeClr val="bg1"/>
                </a:solidFill>
              </a:defRPr>
            </a:lvl1pPr>
          </a:lstStyle>
          <a:p>
            <a:pPr lvl="0"/>
            <a:r>
              <a:rPr lang="en-US" dirty="0" smtClean="0"/>
              <a:t>Level two copy style</a:t>
            </a:r>
            <a:endParaRPr lang="en-GB" dirty="0"/>
          </a:p>
        </p:txBody>
      </p:sp>
    </p:spTree>
    <p:extLst>
      <p:ext uri="{BB962C8B-B14F-4D97-AF65-F5344CB8AC3E}">
        <p14:creationId xmlns:p14="http://schemas.microsoft.com/office/powerpoint/2010/main" val="1559069344"/>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Divider B3">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1" name="Rectangle 10"/>
          <p:cNvSpPr/>
          <p:nvPr userDrawn="1"/>
        </p:nvSpPr>
        <p:spPr>
          <a:xfrm>
            <a:off x="0" y="4704744"/>
            <a:ext cx="12192000" cy="2153255"/>
          </a:xfrm>
          <a:prstGeom prst="rect">
            <a:avLst/>
          </a:prstGeom>
          <a:gradFill flip="none" rotWithShape="1">
            <a:gsLst>
              <a:gs pos="0">
                <a:schemeClr val="tx1"/>
              </a:gs>
              <a:gs pos="100000">
                <a:schemeClr val="tx1">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3" name="Picture 12"/>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8867124" y="5676505"/>
            <a:ext cx="868874" cy="849756"/>
          </a:xfrm>
          <a:prstGeom prst="rect">
            <a:avLst/>
          </a:prstGeom>
        </p:spPr>
      </p:pic>
      <p:grpSp>
        <p:nvGrpSpPr>
          <p:cNvPr id="14" name="Group 13"/>
          <p:cNvGrpSpPr/>
          <p:nvPr userDrawn="1"/>
        </p:nvGrpSpPr>
        <p:grpSpPr>
          <a:xfrm>
            <a:off x="623392" y="757537"/>
            <a:ext cx="5270176" cy="5270176"/>
            <a:chOff x="5842000" y="870744"/>
            <a:chExt cx="4090864" cy="4090864"/>
          </a:xfrm>
        </p:grpSpPr>
        <p:sp>
          <p:nvSpPr>
            <p:cNvPr id="15" name="Oval 14"/>
            <p:cNvSpPr/>
            <p:nvPr userDrawn="1"/>
          </p:nvSpPr>
          <p:spPr>
            <a:xfrm>
              <a:off x="6096000" y="1124744"/>
              <a:ext cx="3582864" cy="358286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Oval 15"/>
            <p:cNvSpPr/>
            <p:nvPr userDrawn="1"/>
          </p:nvSpPr>
          <p:spPr>
            <a:xfrm>
              <a:off x="5978947" y="1007691"/>
              <a:ext cx="3816970" cy="3816970"/>
            </a:xfrm>
            <a:prstGeom prst="ellipse">
              <a:avLst/>
            </a:pr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Oval 16"/>
            <p:cNvSpPr/>
            <p:nvPr userDrawn="1"/>
          </p:nvSpPr>
          <p:spPr>
            <a:xfrm>
              <a:off x="5842000" y="870744"/>
              <a:ext cx="4090864" cy="4090864"/>
            </a:xfrm>
            <a:prstGeom prst="ellipse">
              <a:avLst/>
            </a:prstGeom>
            <a:noFill/>
            <a:ln w="76200">
              <a:solidFill>
                <a:schemeClr val="accent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19" name="Picture 1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912424" y="5781371"/>
            <a:ext cx="1855145" cy="640025"/>
          </a:xfrm>
          <a:prstGeom prst="rect">
            <a:avLst/>
          </a:prstGeom>
        </p:spPr>
      </p:pic>
      <p:sp>
        <p:nvSpPr>
          <p:cNvPr id="18" name="Text Placeholder 17"/>
          <p:cNvSpPr>
            <a:spLocks noGrp="1"/>
          </p:cNvSpPr>
          <p:nvPr>
            <p:ph type="body" sz="quarter" idx="11" hasCustomPrompt="1"/>
          </p:nvPr>
        </p:nvSpPr>
        <p:spPr>
          <a:xfrm>
            <a:off x="1631504" y="2060848"/>
            <a:ext cx="3609794" cy="1993162"/>
          </a:xfrm>
          <a:prstGeom prst="rect">
            <a:avLst/>
          </a:prstGeom>
        </p:spPr>
        <p:txBody>
          <a:bodyPr/>
          <a:lstStyle>
            <a:lvl1pPr marL="0" indent="0">
              <a:lnSpc>
                <a:spcPct val="80000"/>
              </a:lnSpc>
              <a:buNone/>
              <a:defRPr sz="6000" b="0" baseline="0">
                <a:solidFill>
                  <a:schemeClr val="bg1"/>
                </a:solidFill>
                <a:latin typeface="Bebas Neue" panose="020B0606020202050201" pitchFamily="34" charset="0"/>
              </a:defRPr>
            </a:lvl1pPr>
            <a:lvl5pPr marL="1828846" indent="0">
              <a:buNone/>
              <a:defRPr/>
            </a:lvl5pPr>
          </a:lstStyle>
          <a:p>
            <a:pPr lvl="0"/>
            <a:r>
              <a:rPr lang="en-US" dirty="0" smtClean="0"/>
              <a:t>DIVIDER </a:t>
            </a:r>
            <a:br>
              <a:rPr lang="en-US" dirty="0" smtClean="0"/>
            </a:br>
            <a:r>
              <a:rPr lang="en-US" dirty="0" smtClean="0"/>
              <a:t>SLIDE STYLE TEMPLATE</a:t>
            </a:r>
          </a:p>
        </p:txBody>
      </p:sp>
      <p:sp>
        <p:nvSpPr>
          <p:cNvPr id="9" name="Text Placeholder 20"/>
          <p:cNvSpPr>
            <a:spLocks noGrp="1"/>
          </p:cNvSpPr>
          <p:nvPr>
            <p:ph type="body" sz="quarter" idx="14" hasCustomPrompt="1"/>
          </p:nvPr>
        </p:nvSpPr>
        <p:spPr>
          <a:xfrm>
            <a:off x="1612256" y="4287233"/>
            <a:ext cx="2497734" cy="417512"/>
          </a:xfrm>
          <a:prstGeom prst="rect">
            <a:avLst/>
          </a:prstGeom>
        </p:spPr>
        <p:txBody>
          <a:bodyPr/>
          <a:lstStyle>
            <a:lvl1pPr marL="0" indent="0">
              <a:spcAft>
                <a:spcPts val="1200"/>
              </a:spcAft>
              <a:buNone/>
              <a:defRPr sz="1800" b="0" baseline="0">
                <a:solidFill>
                  <a:schemeClr val="bg1"/>
                </a:solidFill>
              </a:defRPr>
            </a:lvl1pPr>
          </a:lstStyle>
          <a:p>
            <a:pPr lvl="0"/>
            <a:r>
              <a:rPr lang="en-US" dirty="0" smtClean="0"/>
              <a:t>Level two copy style</a:t>
            </a:r>
            <a:endParaRPr lang="en-GB" dirty="0"/>
          </a:p>
        </p:txBody>
      </p:sp>
    </p:spTree>
    <p:extLst>
      <p:ext uri="{BB962C8B-B14F-4D97-AF65-F5344CB8AC3E}">
        <p14:creationId xmlns:p14="http://schemas.microsoft.com/office/powerpoint/2010/main" val="387991561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A3">
    <p:bg>
      <p:bgPr>
        <a:solidFill>
          <a:schemeClr val="tx1"/>
        </a:solidFill>
        <a:effectLst/>
      </p:bgPr>
    </p:bg>
    <p:spTree>
      <p:nvGrpSpPr>
        <p:cNvPr id="1" name=""/>
        <p:cNvGrpSpPr/>
        <p:nvPr/>
      </p:nvGrpSpPr>
      <p:grpSpPr>
        <a:xfrm>
          <a:off x="0" y="0"/>
          <a:ext cx="0" cy="0"/>
          <a:chOff x="0" y="0"/>
          <a:chExt cx="0" cy="0"/>
        </a:xfrm>
      </p:grpSpPr>
      <p:sp>
        <p:nvSpPr>
          <p:cNvPr id="18" name="Text Placeholder 17"/>
          <p:cNvSpPr>
            <a:spLocks noGrp="1"/>
          </p:cNvSpPr>
          <p:nvPr>
            <p:ph type="body" sz="quarter" idx="11" hasCustomPrompt="1"/>
          </p:nvPr>
        </p:nvSpPr>
        <p:spPr>
          <a:xfrm>
            <a:off x="511908" y="2116821"/>
            <a:ext cx="4792004" cy="1368152"/>
          </a:xfrm>
          <a:prstGeom prst="rect">
            <a:avLst/>
          </a:prstGeom>
        </p:spPr>
        <p:txBody>
          <a:bodyPr/>
          <a:lstStyle>
            <a:lvl1pPr marL="0" indent="0">
              <a:lnSpc>
                <a:spcPct val="80000"/>
              </a:lnSpc>
              <a:buNone/>
              <a:defRPr sz="6000" b="0" baseline="0">
                <a:solidFill>
                  <a:schemeClr val="accent1"/>
                </a:solidFill>
                <a:latin typeface="Bebas Neue" panose="020B0606020202050201" pitchFamily="34" charset="0"/>
              </a:defRPr>
            </a:lvl1pPr>
            <a:lvl5pPr marL="1828846" indent="0">
              <a:buNone/>
              <a:defRPr/>
            </a:lvl5pPr>
          </a:lstStyle>
          <a:p>
            <a:pPr lvl="0"/>
            <a:r>
              <a:rPr lang="en-US" dirty="0" smtClean="0"/>
              <a:t>POWERPOINT</a:t>
            </a:r>
            <a:br>
              <a:rPr lang="en-US" dirty="0" smtClean="0"/>
            </a:br>
            <a:r>
              <a:rPr lang="en-US" dirty="0" smtClean="0"/>
              <a:t>MAIN TITLE</a:t>
            </a:r>
          </a:p>
        </p:txBody>
      </p:sp>
      <p:sp>
        <p:nvSpPr>
          <p:cNvPr id="21" name="Text Placeholder 20"/>
          <p:cNvSpPr>
            <a:spLocks noGrp="1"/>
          </p:cNvSpPr>
          <p:nvPr>
            <p:ph type="body" sz="quarter" idx="12" hasCustomPrompt="1"/>
          </p:nvPr>
        </p:nvSpPr>
        <p:spPr>
          <a:xfrm>
            <a:off x="513159" y="3755213"/>
            <a:ext cx="4790753" cy="417512"/>
          </a:xfrm>
          <a:prstGeom prst="rect">
            <a:avLst/>
          </a:prstGeom>
        </p:spPr>
        <p:txBody>
          <a:bodyPr/>
          <a:lstStyle>
            <a:lvl1pPr marL="0" indent="0">
              <a:spcAft>
                <a:spcPts val="1200"/>
              </a:spcAft>
              <a:buNone/>
              <a:defRPr sz="1800" b="1" baseline="0">
                <a:solidFill>
                  <a:schemeClr val="bg1"/>
                </a:solidFill>
              </a:defRPr>
            </a:lvl1pPr>
          </a:lstStyle>
          <a:p>
            <a:pPr lvl="0"/>
            <a:r>
              <a:rPr lang="en-US" dirty="0" smtClean="0"/>
              <a:t>Additional content level</a:t>
            </a:r>
            <a:endParaRPr lang="en-GB" dirty="0"/>
          </a:p>
        </p:txBody>
      </p:sp>
      <p:sp>
        <p:nvSpPr>
          <p:cNvPr id="22" name="Text Placeholder 20"/>
          <p:cNvSpPr>
            <a:spLocks noGrp="1"/>
          </p:cNvSpPr>
          <p:nvPr>
            <p:ph type="body" sz="quarter" idx="13" hasCustomPrompt="1"/>
          </p:nvPr>
        </p:nvSpPr>
        <p:spPr>
          <a:xfrm>
            <a:off x="513159" y="5373216"/>
            <a:ext cx="4790753" cy="417512"/>
          </a:xfrm>
          <a:prstGeom prst="rect">
            <a:avLst/>
          </a:prstGeom>
        </p:spPr>
        <p:txBody>
          <a:bodyPr/>
          <a:lstStyle>
            <a:lvl1pPr marL="0" indent="0">
              <a:spcAft>
                <a:spcPts val="1200"/>
              </a:spcAft>
              <a:buNone/>
              <a:defRPr sz="1800" b="1">
                <a:solidFill>
                  <a:schemeClr val="bg1"/>
                </a:solidFill>
              </a:defRPr>
            </a:lvl1pPr>
          </a:lstStyle>
          <a:p>
            <a:pPr lvl="0"/>
            <a:r>
              <a:rPr lang="en-US" dirty="0" smtClean="0"/>
              <a:t>Date/xx/xx</a:t>
            </a:r>
            <a:endParaRPr lang="en-GB" dirty="0"/>
          </a:p>
        </p:txBody>
      </p:sp>
      <p:sp>
        <p:nvSpPr>
          <p:cNvPr id="9" name="Text Placeholder 20"/>
          <p:cNvSpPr>
            <a:spLocks noGrp="1"/>
          </p:cNvSpPr>
          <p:nvPr>
            <p:ph type="body" sz="quarter" idx="14" hasCustomPrompt="1"/>
          </p:nvPr>
        </p:nvSpPr>
        <p:spPr>
          <a:xfrm>
            <a:off x="513159" y="4267073"/>
            <a:ext cx="4790753" cy="417512"/>
          </a:xfrm>
          <a:prstGeom prst="rect">
            <a:avLst/>
          </a:prstGeom>
        </p:spPr>
        <p:txBody>
          <a:bodyPr/>
          <a:lstStyle>
            <a:lvl1pPr marL="0" indent="0">
              <a:spcAft>
                <a:spcPts val="1200"/>
              </a:spcAft>
              <a:buNone/>
              <a:defRPr sz="1800" b="0" baseline="0">
                <a:solidFill>
                  <a:schemeClr val="bg1"/>
                </a:solidFill>
              </a:defRPr>
            </a:lvl1pPr>
          </a:lstStyle>
          <a:p>
            <a:pPr lvl="0"/>
            <a:r>
              <a:rPr lang="en-US" dirty="0" smtClean="0"/>
              <a:t>Level two copy style</a:t>
            </a:r>
            <a:endParaRPr lang="en-GB" dirty="0"/>
          </a:p>
        </p:txBody>
      </p:sp>
      <p:sp>
        <p:nvSpPr>
          <p:cNvPr id="14" name="Freeform 13"/>
          <p:cNvSpPr/>
          <p:nvPr userDrawn="1"/>
        </p:nvSpPr>
        <p:spPr>
          <a:xfrm>
            <a:off x="538951" y="4862224"/>
            <a:ext cx="2676729" cy="257000"/>
          </a:xfrm>
          <a:custGeom>
            <a:avLst/>
            <a:gdLst>
              <a:gd name="connsiteX0" fmla="*/ 0 w 5043341"/>
              <a:gd name="connsiteY0" fmla="*/ 122548 h 405352"/>
              <a:gd name="connsiteX1" fmla="*/ 0 w 5043341"/>
              <a:gd name="connsiteY1" fmla="*/ 0 h 405352"/>
              <a:gd name="connsiteX2" fmla="*/ 5043341 w 5043341"/>
              <a:gd name="connsiteY2" fmla="*/ 0 h 405352"/>
              <a:gd name="connsiteX3" fmla="*/ 5043341 w 5043341"/>
              <a:gd name="connsiteY3" fmla="*/ 405352 h 405352"/>
              <a:gd name="connsiteX4" fmla="*/ 0 w 5043341"/>
              <a:gd name="connsiteY4" fmla="*/ 122548 h 4053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43341" h="405352">
                <a:moveTo>
                  <a:pt x="0" y="122548"/>
                </a:moveTo>
                <a:lnTo>
                  <a:pt x="0" y="0"/>
                </a:lnTo>
                <a:lnTo>
                  <a:pt x="5043341" y="0"/>
                </a:lnTo>
                <a:lnTo>
                  <a:pt x="5043341" y="405352"/>
                </a:lnTo>
                <a:lnTo>
                  <a:pt x="0" y="12254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Oval 15"/>
          <p:cNvSpPr/>
          <p:nvPr userDrawn="1"/>
        </p:nvSpPr>
        <p:spPr>
          <a:xfrm>
            <a:off x="6428656" y="-702840"/>
            <a:ext cx="8164288" cy="8164288"/>
          </a:xfrm>
          <a:prstGeom prst="ellipse">
            <a:avLst/>
          </a:prstGeom>
          <a:noFill/>
          <a:ln w="1079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Oval 19"/>
          <p:cNvSpPr/>
          <p:nvPr userDrawn="1"/>
        </p:nvSpPr>
        <p:spPr>
          <a:xfrm>
            <a:off x="6191696" y="-939800"/>
            <a:ext cx="8638208" cy="8638208"/>
          </a:xfrm>
          <a:prstGeom prst="ellipse">
            <a:avLst/>
          </a:prstGeom>
          <a:noFill/>
          <a:ln w="10795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Oval 14"/>
          <p:cNvSpPr/>
          <p:nvPr userDrawn="1"/>
        </p:nvSpPr>
        <p:spPr>
          <a:xfrm>
            <a:off x="6600056" y="-531440"/>
            <a:ext cx="7821488" cy="7821488"/>
          </a:xfrm>
          <a:prstGeom prst="ellipse">
            <a:avLst/>
          </a:prstGeom>
          <a:blipFill dpi="0" rotWithShape="1">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Picture 10"/>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237023" y="469533"/>
            <a:ext cx="2292107" cy="1008112"/>
          </a:xfrm>
          <a:prstGeom prst="rect">
            <a:avLst/>
          </a:prstGeom>
        </p:spPr>
      </p:pic>
      <p:pic>
        <p:nvPicPr>
          <p:cNvPr id="12" name="Picture 1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11908" y="586672"/>
            <a:ext cx="2373811" cy="818965"/>
          </a:xfrm>
          <a:prstGeom prst="rect">
            <a:avLst/>
          </a:prstGeom>
        </p:spPr>
      </p:pic>
    </p:spTree>
    <p:extLst>
      <p:ext uri="{BB962C8B-B14F-4D97-AF65-F5344CB8AC3E}">
        <p14:creationId xmlns:p14="http://schemas.microsoft.com/office/powerpoint/2010/main" val="3298449757"/>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ivider B4">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0" name="Rectangle 19"/>
          <p:cNvSpPr/>
          <p:nvPr userDrawn="1"/>
        </p:nvSpPr>
        <p:spPr>
          <a:xfrm>
            <a:off x="0" y="4704744"/>
            <a:ext cx="12192000" cy="2153255"/>
          </a:xfrm>
          <a:prstGeom prst="rect">
            <a:avLst/>
          </a:prstGeom>
          <a:gradFill flip="none" rotWithShape="1">
            <a:gsLst>
              <a:gs pos="0">
                <a:schemeClr val="tx1"/>
              </a:gs>
              <a:gs pos="100000">
                <a:schemeClr val="tx1">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8867124" y="5676505"/>
            <a:ext cx="868874" cy="849756"/>
          </a:xfrm>
          <a:prstGeom prst="rect">
            <a:avLst/>
          </a:prstGeom>
        </p:spPr>
      </p:pic>
      <p:grpSp>
        <p:nvGrpSpPr>
          <p:cNvPr id="22" name="Group 21"/>
          <p:cNvGrpSpPr/>
          <p:nvPr userDrawn="1"/>
        </p:nvGrpSpPr>
        <p:grpSpPr>
          <a:xfrm>
            <a:off x="623392" y="757537"/>
            <a:ext cx="5270176" cy="5270176"/>
            <a:chOff x="5842000" y="870744"/>
            <a:chExt cx="4090864" cy="4090864"/>
          </a:xfrm>
        </p:grpSpPr>
        <p:sp>
          <p:nvSpPr>
            <p:cNvPr id="23" name="Oval 22"/>
            <p:cNvSpPr/>
            <p:nvPr userDrawn="1"/>
          </p:nvSpPr>
          <p:spPr>
            <a:xfrm>
              <a:off x="6096000" y="1124744"/>
              <a:ext cx="3582864" cy="358286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Oval 23"/>
            <p:cNvSpPr/>
            <p:nvPr userDrawn="1"/>
          </p:nvSpPr>
          <p:spPr>
            <a:xfrm>
              <a:off x="5978947" y="1007691"/>
              <a:ext cx="3816970" cy="3816970"/>
            </a:xfrm>
            <a:prstGeom prst="ellipse">
              <a:avLst/>
            </a:pr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Oval 24"/>
            <p:cNvSpPr/>
            <p:nvPr userDrawn="1"/>
          </p:nvSpPr>
          <p:spPr>
            <a:xfrm>
              <a:off x="5842000" y="870744"/>
              <a:ext cx="4090864" cy="4090864"/>
            </a:xfrm>
            <a:prstGeom prst="ellipse">
              <a:avLst/>
            </a:prstGeom>
            <a:noFill/>
            <a:ln w="76200">
              <a:solidFill>
                <a:schemeClr val="accent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26" name="Picture 25"/>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912424" y="5781371"/>
            <a:ext cx="1855145" cy="640025"/>
          </a:xfrm>
          <a:prstGeom prst="rect">
            <a:avLst/>
          </a:prstGeom>
        </p:spPr>
      </p:pic>
      <p:sp>
        <p:nvSpPr>
          <p:cNvPr id="18" name="Text Placeholder 17"/>
          <p:cNvSpPr>
            <a:spLocks noGrp="1"/>
          </p:cNvSpPr>
          <p:nvPr>
            <p:ph type="body" sz="quarter" idx="11" hasCustomPrompt="1"/>
          </p:nvPr>
        </p:nvSpPr>
        <p:spPr>
          <a:xfrm>
            <a:off x="1631504" y="2060848"/>
            <a:ext cx="3609794" cy="1993162"/>
          </a:xfrm>
          <a:prstGeom prst="rect">
            <a:avLst/>
          </a:prstGeom>
        </p:spPr>
        <p:txBody>
          <a:bodyPr/>
          <a:lstStyle>
            <a:lvl1pPr marL="0" indent="0">
              <a:lnSpc>
                <a:spcPct val="80000"/>
              </a:lnSpc>
              <a:buNone/>
              <a:defRPr sz="6000" b="0" baseline="0">
                <a:solidFill>
                  <a:schemeClr val="bg1"/>
                </a:solidFill>
                <a:latin typeface="Bebas Neue" panose="020B0606020202050201" pitchFamily="34" charset="0"/>
              </a:defRPr>
            </a:lvl1pPr>
            <a:lvl5pPr marL="1828846" indent="0">
              <a:buNone/>
              <a:defRPr/>
            </a:lvl5pPr>
          </a:lstStyle>
          <a:p>
            <a:pPr lvl="0"/>
            <a:r>
              <a:rPr lang="en-US" dirty="0" smtClean="0"/>
              <a:t>DIVIDER </a:t>
            </a:r>
            <a:br>
              <a:rPr lang="en-US" dirty="0" smtClean="0"/>
            </a:br>
            <a:r>
              <a:rPr lang="en-US" dirty="0" smtClean="0"/>
              <a:t>SLIDE STYLE TEMPLATE</a:t>
            </a:r>
          </a:p>
        </p:txBody>
      </p:sp>
      <p:sp>
        <p:nvSpPr>
          <p:cNvPr id="9" name="Text Placeholder 20"/>
          <p:cNvSpPr>
            <a:spLocks noGrp="1"/>
          </p:cNvSpPr>
          <p:nvPr>
            <p:ph type="body" sz="quarter" idx="14" hasCustomPrompt="1"/>
          </p:nvPr>
        </p:nvSpPr>
        <p:spPr>
          <a:xfrm>
            <a:off x="1612256" y="4287233"/>
            <a:ext cx="2497734" cy="417512"/>
          </a:xfrm>
          <a:prstGeom prst="rect">
            <a:avLst/>
          </a:prstGeom>
        </p:spPr>
        <p:txBody>
          <a:bodyPr/>
          <a:lstStyle>
            <a:lvl1pPr marL="0" indent="0">
              <a:spcAft>
                <a:spcPts val="1200"/>
              </a:spcAft>
              <a:buNone/>
              <a:defRPr sz="1800" b="0" baseline="0">
                <a:solidFill>
                  <a:schemeClr val="bg1"/>
                </a:solidFill>
              </a:defRPr>
            </a:lvl1pPr>
          </a:lstStyle>
          <a:p>
            <a:pPr lvl="0"/>
            <a:r>
              <a:rPr lang="en-US" dirty="0" smtClean="0"/>
              <a:t>Level two copy style</a:t>
            </a:r>
            <a:endParaRPr lang="en-GB" dirty="0"/>
          </a:p>
        </p:txBody>
      </p:sp>
    </p:spTree>
    <p:extLst>
      <p:ext uri="{BB962C8B-B14F-4D97-AF65-F5344CB8AC3E}">
        <p14:creationId xmlns:p14="http://schemas.microsoft.com/office/powerpoint/2010/main" val="4172843774"/>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ivider B5">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1" name="Rectangle 10"/>
          <p:cNvSpPr/>
          <p:nvPr userDrawn="1"/>
        </p:nvSpPr>
        <p:spPr>
          <a:xfrm>
            <a:off x="0" y="4704744"/>
            <a:ext cx="12192000" cy="2153255"/>
          </a:xfrm>
          <a:prstGeom prst="rect">
            <a:avLst/>
          </a:prstGeom>
          <a:gradFill flip="none" rotWithShape="1">
            <a:gsLst>
              <a:gs pos="0">
                <a:schemeClr val="tx1"/>
              </a:gs>
              <a:gs pos="100000">
                <a:schemeClr val="tx1">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3" name="Picture 12"/>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8867124" y="5676505"/>
            <a:ext cx="868874" cy="849756"/>
          </a:xfrm>
          <a:prstGeom prst="rect">
            <a:avLst/>
          </a:prstGeom>
        </p:spPr>
      </p:pic>
      <p:grpSp>
        <p:nvGrpSpPr>
          <p:cNvPr id="14" name="Group 13"/>
          <p:cNvGrpSpPr/>
          <p:nvPr userDrawn="1"/>
        </p:nvGrpSpPr>
        <p:grpSpPr>
          <a:xfrm>
            <a:off x="623392" y="757537"/>
            <a:ext cx="5270176" cy="5270176"/>
            <a:chOff x="5842000" y="870744"/>
            <a:chExt cx="4090864" cy="4090864"/>
          </a:xfrm>
        </p:grpSpPr>
        <p:sp>
          <p:nvSpPr>
            <p:cNvPr id="15" name="Oval 14"/>
            <p:cNvSpPr/>
            <p:nvPr userDrawn="1"/>
          </p:nvSpPr>
          <p:spPr>
            <a:xfrm>
              <a:off x="6096000" y="1124744"/>
              <a:ext cx="3582864" cy="358286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Oval 15"/>
            <p:cNvSpPr/>
            <p:nvPr userDrawn="1"/>
          </p:nvSpPr>
          <p:spPr>
            <a:xfrm>
              <a:off x="5978947" y="1007691"/>
              <a:ext cx="3816970" cy="3816970"/>
            </a:xfrm>
            <a:prstGeom prst="ellipse">
              <a:avLst/>
            </a:pr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Oval 16"/>
            <p:cNvSpPr/>
            <p:nvPr userDrawn="1"/>
          </p:nvSpPr>
          <p:spPr>
            <a:xfrm>
              <a:off x="5842000" y="870744"/>
              <a:ext cx="4090864" cy="4090864"/>
            </a:xfrm>
            <a:prstGeom prst="ellipse">
              <a:avLst/>
            </a:prstGeom>
            <a:noFill/>
            <a:ln w="76200">
              <a:solidFill>
                <a:schemeClr val="accent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19" name="Picture 1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912424" y="5781371"/>
            <a:ext cx="1855145" cy="640025"/>
          </a:xfrm>
          <a:prstGeom prst="rect">
            <a:avLst/>
          </a:prstGeom>
        </p:spPr>
      </p:pic>
      <p:sp>
        <p:nvSpPr>
          <p:cNvPr id="18" name="Text Placeholder 17"/>
          <p:cNvSpPr>
            <a:spLocks noGrp="1"/>
          </p:cNvSpPr>
          <p:nvPr>
            <p:ph type="body" sz="quarter" idx="11" hasCustomPrompt="1"/>
          </p:nvPr>
        </p:nvSpPr>
        <p:spPr>
          <a:xfrm>
            <a:off x="1631504" y="2060848"/>
            <a:ext cx="3609794" cy="1993162"/>
          </a:xfrm>
          <a:prstGeom prst="rect">
            <a:avLst/>
          </a:prstGeom>
        </p:spPr>
        <p:txBody>
          <a:bodyPr/>
          <a:lstStyle>
            <a:lvl1pPr marL="0" indent="0">
              <a:lnSpc>
                <a:spcPct val="80000"/>
              </a:lnSpc>
              <a:buNone/>
              <a:defRPr sz="6000" b="0" baseline="0">
                <a:solidFill>
                  <a:schemeClr val="bg1"/>
                </a:solidFill>
                <a:latin typeface="Bebas Neue" panose="020B0606020202050201" pitchFamily="34" charset="0"/>
              </a:defRPr>
            </a:lvl1pPr>
            <a:lvl5pPr marL="1828846" indent="0">
              <a:buNone/>
              <a:defRPr/>
            </a:lvl5pPr>
          </a:lstStyle>
          <a:p>
            <a:pPr lvl="0"/>
            <a:r>
              <a:rPr lang="en-US" dirty="0" smtClean="0"/>
              <a:t>DIVIDER </a:t>
            </a:r>
            <a:br>
              <a:rPr lang="en-US" dirty="0" smtClean="0"/>
            </a:br>
            <a:r>
              <a:rPr lang="en-US" dirty="0" smtClean="0"/>
              <a:t>SLIDE STYLE TEMPLATE</a:t>
            </a:r>
          </a:p>
        </p:txBody>
      </p:sp>
      <p:sp>
        <p:nvSpPr>
          <p:cNvPr id="9" name="Text Placeholder 20"/>
          <p:cNvSpPr>
            <a:spLocks noGrp="1"/>
          </p:cNvSpPr>
          <p:nvPr>
            <p:ph type="body" sz="quarter" idx="14" hasCustomPrompt="1"/>
          </p:nvPr>
        </p:nvSpPr>
        <p:spPr>
          <a:xfrm>
            <a:off x="1612256" y="4287233"/>
            <a:ext cx="2497734" cy="417512"/>
          </a:xfrm>
          <a:prstGeom prst="rect">
            <a:avLst/>
          </a:prstGeom>
        </p:spPr>
        <p:txBody>
          <a:bodyPr/>
          <a:lstStyle>
            <a:lvl1pPr marL="0" indent="0">
              <a:spcAft>
                <a:spcPts val="1200"/>
              </a:spcAft>
              <a:buNone/>
              <a:defRPr sz="1800" b="0" baseline="0">
                <a:solidFill>
                  <a:schemeClr val="bg1"/>
                </a:solidFill>
              </a:defRPr>
            </a:lvl1pPr>
          </a:lstStyle>
          <a:p>
            <a:pPr lvl="0"/>
            <a:r>
              <a:rPr lang="en-US" dirty="0" smtClean="0"/>
              <a:t>Level two copy style</a:t>
            </a:r>
            <a:endParaRPr lang="en-GB" dirty="0"/>
          </a:p>
        </p:txBody>
      </p:sp>
    </p:spTree>
    <p:extLst>
      <p:ext uri="{BB962C8B-B14F-4D97-AF65-F5344CB8AC3E}">
        <p14:creationId xmlns:p14="http://schemas.microsoft.com/office/powerpoint/2010/main" val="4149853257"/>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ivider B6">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1" name="Rectangle 10"/>
          <p:cNvSpPr/>
          <p:nvPr userDrawn="1"/>
        </p:nvSpPr>
        <p:spPr>
          <a:xfrm>
            <a:off x="0" y="4704744"/>
            <a:ext cx="12192000" cy="2153255"/>
          </a:xfrm>
          <a:prstGeom prst="rect">
            <a:avLst/>
          </a:prstGeom>
          <a:gradFill flip="none" rotWithShape="1">
            <a:gsLst>
              <a:gs pos="0">
                <a:schemeClr val="tx1"/>
              </a:gs>
              <a:gs pos="100000">
                <a:schemeClr val="tx1">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3" name="Picture 12"/>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8867124" y="5676505"/>
            <a:ext cx="868874" cy="849756"/>
          </a:xfrm>
          <a:prstGeom prst="rect">
            <a:avLst/>
          </a:prstGeom>
        </p:spPr>
      </p:pic>
      <p:grpSp>
        <p:nvGrpSpPr>
          <p:cNvPr id="14" name="Group 13"/>
          <p:cNvGrpSpPr/>
          <p:nvPr userDrawn="1"/>
        </p:nvGrpSpPr>
        <p:grpSpPr>
          <a:xfrm>
            <a:off x="623392" y="757537"/>
            <a:ext cx="5270176" cy="5270176"/>
            <a:chOff x="5842000" y="870744"/>
            <a:chExt cx="4090864" cy="4090864"/>
          </a:xfrm>
        </p:grpSpPr>
        <p:sp>
          <p:nvSpPr>
            <p:cNvPr id="15" name="Oval 14"/>
            <p:cNvSpPr/>
            <p:nvPr userDrawn="1"/>
          </p:nvSpPr>
          <p:spPr>
            <a:xfrm>
              <a:off x="6096000" y="1124744"/>
              <a:ext cx="3582864" cy="358286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Oval 15"/>
            <p:cNvSpPr/>
            <p:nvPr userDrawn="1"/>
          </p:nvSpPr>
          <p:spPr>
            <a:xfrm>
              <a:off x="5978947" y="1007691"/>
              <a:ext cx="3816970" cy="3816970"/>
            </a:xfrm>
            <a:prstGeom prst="ellipse">
              <a:avLst/>
            </a:pr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Oval 16"/>
            <p:cNvSpPr/>
            <p:nvPr userDrawn="1"/>
          </p:nvSpPr>
          <p:spPr>
            <a:xfrm>
              <a:off x="5842000" y="870744"/>
              <a:ext cx="4090864" cy="4090864"/>
            </a:xfrm>
            <a:prstGeom prst="ellipse">
              <a:avLst/>
            </a:prstGeom>
            <a:noFill/>
            <a:ln w="76200">
              <a:solidFill>
                <a:schemeClr val="accent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19" name="Picture 1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912424" y="5781371"/>
            <a:ext cx="1855145" cy="640025"/>
          </a:xfrm>
          <a:prstGeom prst="rect">
            <a:avLst/>
          </a:prstGeom>
        </p:spPr>
      </p:pic>
      <p:sp>
        <p:nvSpPr>
          <p:cNvPr id="18" name="Text Placeholder 17"/>
          <p:cNvSpPr>
            <a:spLocks noGrp="1"/>
          </p:cNvSpPr>
          <p:nvPr>
            <p:ph type="body" sz="quarter" idx="11" hasCustomPrompt="1"/>
          </p:nvPr>
        </p:nvSpPr>
        <p:spPr>
          <a:xfrm>
            <a:off x="1631504" y="2060848"/>
            <a:ext cx="3609794" cy="1993162"/>
          </a:xfrm>
          <a:prstGeom prst="rect">
            <a:avLst/>
          </a:prstGeom>
        </p:spPr>
        <p:txBody>
          <a:bodyPr/>
          <a:lstStyle>
            <a:lvl1pPr marL="0" indent="0">
              <a:lnSpc>
                <a:spcPct val="80000"/>
              </a:lnSpc>
              <a:buNone/>
              <a:defRPr sz="6000" b="0" baseline="0">
                <a:solidFill>
                  <a:schemeClr val="bg1"/>
                </a:solidFill>
                <a:latin typeface="Bebas Neue" panose="020B0606020202050201" pitchFamily="34" charset="0"/>
              </a:defRPr>
            </a:lvl1pPr>
            <a:lvl5pPr marL="1828846" indent="0">
              <a:buNone/>
              <a:defRPr/>
            </a:lvl5pPr>
          </a:lstStyle>
          <a:p>
            <a:pPr lvl="0"/>
            <a:r>
              <a:rPr lang="en-US" dirty="0" smtClean="0"/>
              <a:t>DIVIDER </a:t>
            </a:r>
            <a:br>
              <a:rPr lang="en-US" dirty="0" smtClean="0"/>
            </a:br>
            <a:r>
              <a:rPr lang="en-US" dirty="0" smtClean="0"/>
              <a:t>SLIDE STYLE TEMPLATE</a:t>
            </a:r>
          </a:p>
        </p:txBody>
      </p:sp>
      <p:sp>
        <p:nvSpPr>
          <p:cNvPr id="9" name="Text Placeholder 20"/>
          <p:cNvSpPr>
            <a:spLocks noGrp="1"/>
          </p:cNvSpPr>
          <p:nvPr>
            <p:ph type="body" sz="quarter" idx="14" hasCustomPrompt="1"/>
          </p:nvPr>
        </p:nvSpPr>
        <p:spPr>
          <a:xfrm>
            <a:off x="1612256" y="4287233"/>
            <a:ext cx="2497734" cy="417512"/>
          </a:xfrm>
          <a:prstGeom prst="rect">
            <a:avLst/>
          </a:prstGeom>
        </p:spPr>
        <p:txBody>
          <a:bodyPr/>
          <a:lstStyle>
            <a:lvl1pPr marL="0" indent="0">
              <a:spcAft>
                <a:spcPts val="1200"/>
              </a:spcAft>
              <a:buNone/>
              <a:defRPr sz="1800" b="0" baseline="0">
                <a:solidFill>
                  <a:schemeClr val="bg1"/>
                </a:solidFill>
              </a:defRPr>
            </a:lvl1pPr>
          </a:lstStyle>
          <a:p>
            <a:pPr lvl="0"/>
            <a:r>
              <a:rPr lang="en-US" dirty="0" smtClean="0"/>
              <a:t>Level two copy style</a:t>
            </a:r>
            <a:endParaRPr lang="en-GB" dirty="0"/>
          </a:p>
        </p:txBody>
      </p:sp>
    </p:spTree>
    <p:extLst>
      <p:ext uri="{BB962C8B-B14F-4D97-AF65-F5344CB8AC3E}">
        <p14:creationId xmlns:p14="http://schemas.microsoft.com/office/powerpoint/2010/main" val="3732962706"/>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ext Slide A">
    <p:spTree>
      <p:nvGrpSpPr>
        <p:cNvPr id="1" name=""/>
        <p:cNvGrpSpPr/>
        <p:nvPr/>
      </p:nvGrpSpPr>
      <p:grpSpPr>
        <a:xfrm>
          <a:off x="0" y="0"/>
          <a:ext cx="0" cy="0"/>
          <a:chOff x="0" y="0"/>
          <a:chExt cx="0" cy="0"/>
        </a:xfrm>
      </p:grpSpPr>
      <p:sp>
        <p:nvSpPr>
          <p:cNvPr id="7" name="Title 6"/>
          <p:cNvSpPr>
            <a:spLocks noGrp="1"/>
          </p:cNvSpPr>
          <p:nvPr>
            <p:ph type="title" hasCustomPrompt="1"/>
          </p:nvPr>
        </p:nvSpPr>
        <p:spPr>
          <a:xfrm>
            <a:off x="609600" y="512052"/>
            <a:ext cx="8654752" cy="972731"/>
          </a:xfrm>
          <a:prstGeom prst="rect">
            <a:avLst/>
          </a:prstGeom>
        </p:spPr>
        <p:txBody>
          <a:bodyPr/>
          <a:lstStyle>
            <a:lvl1pPr algn="l">
              <a:lnSpc>
                <a:spcPct val="80000"/>
              </a:lnSpc>
              <a:defRPr sz="4000" b="0" baseline="0">
                <a:solidFill>
                  <a:schemeClr val="accent1"/>
                </a:solidFill>
                <a:latin typeface="Bebas Neue" panose="020B0606020202050201" pitchFamily="34" charset="0"/>
              </a:defRPr>
            </a:lvl1pPr>
          </a:lstStyle>
          <a:p>
            <a:r>
              <a:rPr lang="en-US" dirty="0" smtClean="0"/>
              <a:t>TEXT SLIDE</a:t>
            </a:r>
            <a:br>
              <a:rPr lang="en-US" dirty="0" smtClean="0"/>
            </a:br>
            <a:r>
              <a:rPr lang="en-US" dirty="0" smtClean="0"/>
              <a:t>MAIN HEADING STYLE</a:t>
            </a:r>
            <a:endParaRPr lang="en-GB" dirty="0"/>
          </a:p>
        </p:txBody>
      </p:sp>
      <p:cxnSp>
        <p:nvCxnSpPr>
          <p:cNvPr id="15" name="Straight Connector 14"/>
          <p:cNvCxnSpPr/>
          <p:nvPr userDrawn="1"/>
        </p:nvCxnSpPr>
        <p:spPr>
          <a:xfrm>
            <a:off x="609600" y="6453336"/>
            <a:ext cx="115824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 Placeholder 18"/>
          <p:cNvSpPr>
            <a:spLocks noGrp="1"/>
          </p:cNvSpPr>
          <p:nvPr>
            <p:ph type="body" sz="quarter" idx="10" hasCustomPrompt="1"/>
          </p:nvPr>
        </p:nvSpPr>
        <p:spPr>
          <a:xfrm>
            <a:off x="609600" y="1845371"/>
            <a:ext cx="8655050" cy="719533"/>
          </a:xfrm>
          <a:prstGeom prst="rect">
            <a:avLst/>
          </a:prstGeom>
        </p:spPr>
        <p:txBody>
          <a:bodyPr/>
          <a:lstStyle>
            <a:lvl1pPr marL="0" indent="0">
              <a:spcAft>
                <a:spcPts val="1200"/>
              </a:spcAft>
              <a:buNone/>
              <a:defRPr sz="1400" b="1">
                <a:solidFill>
                  <a:schemeClr val="tx1"/>
                </a:solidFill>
              </a:defRPr>
            </a:lvl1pPr>
            <a:lvl2pPr>
              <a:defRPr sz="1200" b="1">
                <a:solidFill>
                  <a:schemeClr val="tx2"/>
                </a:solidFill>
              </a:defRPr>
            </a:lvl2pPr>
            <a:lvl3pPr>
              <a:defRPr sz="1200" b="0"/>
            </a:lvl3pPr>
            <a:lvl4pPr>
              <a:defRPr sz="1200" b="1"/>
            </a:lvl4pPr>
            <a:lvl5pPr>
              <a:defRPr sz="900" b="1"/>
            </a:lvl5pPr>
          </a:lstStyle>
          <a:p>
            <a:pPr lvl="0"/>
            <a:r>
              <a:rPr lang="en-GB" dirty="0" smtClean="0"/>
              <a:t>Bold copy style with for key content pages. This uses the system typeface Arial. </a:t>
            </a:r>
            <a:r>
              <a:rPr lang="en-GB" dirty="0" err="1" smtClean="0"/>
              <a:t>Nonummy</a:t>
            </a:r>
            <a:r>
              <a:rPr lang="en-GB" dirty="0" smtClean="0"/>
              <a:t> </a:t>
            </a:r>
            <a:r>
              <a:rPr lang="en-GB" dirty="0" err="1" smtClean="0"/>
              <a:t>nibh</a:t>
            </a:r>
            <a:r>
              <a:rPr lang="en-GB" dirty="0" smtClean="0"/>
              <a:t> </a:t>
            </a:r>
            <a:r>
              <a:rPr lang="en-GB" dirty="0" err="1" smtClean="0"/>
              <a:t>euismod</a:t>
            </a:r>
            <a:r>
              <a:rPr lang="en-GB" dirty="0" smtClean="0"/>
              <a:t> </a:t>
            </a:r>
            <a:r>
              <a:rPr lang="en-GB" dirty="0" err="1" smtClean="0"/>
              <a:t>tincidunt</a:t>
            </a:r>
            <a:r>
              <a:rPr lang="en-GB" dirty="0" smtClean="0"/>
              <a:t> </a:t>
            </a:r>
            <a:r>
              <a:rPr lang="en-GB" dirty="0" err="1" smtClean="0"/>
              <a:t>ut</a:t>
            </a:r>
            <a:r>
              <a:rPr lang="en-GB" dirty="0" smtClean="0"/>
              <a:t> </a:t>
            </a:r>
            <a:r>
              <a:rPr lang="en-GB" dirty="0" err="1" smtClean="0"/>
              <a:t>laoreet</a:t>
            </a:r>
            <a:r>
              <a:rPr lang="en-GB" dirty="0" smtClean="0"/>
              <a:t> </a:t>
            </a:r>
            <a:r>
              <a:rPr lang="en-GB" dirty="0" err="1" smtClean="0"/>
              <a:t>dolore</a:t>
            </a:r>
            <a:r>
              <a:rPr lang="en-GB" dirty="0" smtClean="0"/>
              <a:t> magna </a:t>
            </a:r>
            <a:r>
              <a:rPr lang="en-GB" dirty="0" err="1" smtClean="0"/>
              <a:t>volutpat</a:t>
            </a:r>
            <a:r>
              <a:rPr lang="en-GB" dirty="0" smtClean="0"/>
              <a:t> </a:t>
            </a:r>
            <a:r>
              <a:rPr lang="en-GB" dirty="0" err="1" smtClean="0"/>
              <a:t>wisi</a:t>
            </a:r>
            <a:r>
              <a:rPr lang="en-GB" dirty="0" smtClean="0"/>
              <a:t> </a:t>
            </a:r>
            <a:r>
              <a:rPr lang="en-GB" dirty="0" err="1" smtClean="0"/>
              <a:t>enimaliquam</a:t>
            </a:r>
            <a:r>
              <a:rPr lang="en-GB" dirty="0" smtClean="0"/>
              <a:t> </a:t>
            </a:r>
            <a:r>
              <a:rPr lang="en-GB" dirty="0" err="1" smtClean="0"/>
              <a:t>erat</a:t>
            </a:r>
            <a:r>
              <a:rPr lang="en-GB" dirty="0" smtClean="0"/>
              <a:t> </a:t>
            </a:r>
            <a:r>
              <a:rPr lang="en-GB" dirty="0" err="1" smtClean="0"/>
              <a:t>volutpat</a:t>
            </a:r>
            <a:r>
              <a:rPr lang="en-GB" dirty="0" smtClean="0"/>
              <a:t> </a:t>
            </a:r>
            <a:r>
              <a:rPr lang="en-GB" dirty="0" err="1" smtClean="0"/>
              <a:t>wisi</a:t>
            </a:r>
            <a:r>
              <a:rPr lang="en-GB" dirty="0" smtClean="0"/>
              <a:t> </a:t>
            </a:r>
            <a:r>
              <a:rPr lang="en-GB" dirty="0" err="1" smtClean="0"/>
              <a:t>enim</a:t>
            </a:r>
            <a:r>
              <a:rPr lang="en-GB" dirty="0" smtClean="0"/>
              <a:t> ad minim </a:t>
            </a:r>
            <a:r>
              <a:rPr lang="en-GB" dirty="0" err="1" smtClean="0"/>
              <a:t>nibh</a:t>
            </a:r>
            <a:r>
              <a:rPr lang="en-GB" dirty="0" smtClean="0"/>
              <a:t> </a:t>
            </a:r>
            <a:r>
              <a:rPr lang="en-GB" dirty="0" err="1" smtClean="0"/>
              <a:t>euismod</a:t>
            </a:r>
            <a:r>
              <a:rPr lang="en-GB" dirty="0" smtClean="0"/>
              <a:t> </a:t>
            </a:r>
            <a:r>
              <a:rPr lang="en-GB" dirty="0" err="1" smtClean="0"/>
              <a:t>tincidunt</a:t>
            </a:r>
            <a:r>
              <a:rPr lang="en-GB" dirty="0" smtClean="0"/>
              <a:t> </a:t>
            </a:r>
            <a:r>
              <a:rPr lang="en-GB" dirty="0" err="1" smtClean="0"/>
              <a:t>ut</a:t>
            </a:r>
            <a:r>
              <a:rPr lang="en-GB" dirty="0" smtClean="0"/>
              <a:t> </a:t>
            </a:r>
            <a:r>
              <a:rPr lang="en-GB" dirty="0" err="1" smtClean="0"/>
              <a:t>laoreet</a:t>
            </a:r>
            <a:r>
              <a:rPr lang="en-GB" dirty="0" smtClean="0"/>
              <a:t> </a:t>
            </a:r>
            <a:r>
              <a:rPr lang="en-GB" dirty="0" err="1" smtClean="0"/>
              <a:t>veniam</a:t>
            </a:r>
            <a:r>
              <a:rPr lang="en-GB" dirty="0" smtClean="0"/>
              <a:t> </a:t>
            </a:r>
            <a:r>
              <a:rPr lang="en-GB" dirty="0" err="1" smtClean="0"/>
              <a:t>quis</a:t>
            </a:r>
            <a:r>
              <a:rPr lang="en-GB" dirty="0" smtClean="0"/>
              <a:t> </a:t>
            </a:r>
            <a:r>
              <a:rPr lang="en-GB" dirty="0" err="1" smtClean="0"/>
              <a:t>nostrud</a:t>
            </a:r>
            <a:r>
              <a:rPr lang="en-GB" dirty="0" smtClean="0"/>
              <a:t>.</a:t>
            </a:r>
            <a:endParaRPr lang="en-GB" dirty="0"/>
          </a:p>
        </p:txBody>
      </p:sp>
      <p:sp>
        <p:nvSpPr>
          <p:cNvPr id="22" name="Text Placeholder 18"/>
          <p:cNvSpPr>
            <a:spLocks noGrp="1"/>
          </p:cNvSpPr>
          <p:nvPr>
            <p:ph type="body" sz="quarter" idx="11" hasCustomPrompt="1"/>
          </p:nvPr>
        </p:nvSpPr>
        <p:spPr>
          <a:xfrm>
            <a:off x="609302" y="2636912"/>
            <a:ext cx="8655050" cy="719533"/>
          </a:xfrm>
          <a:prstGeom prst="rect">
            <a:avLst/>
          </a:prstGeom>
        </p:spPr>
        <p:txBody>
          <a:bodyPr/>
          <a:lstStyle>
            <a:lvl1pPr marL="0" indent="0">
              <a:spcAft>
                <a:spcPts val="1200"/>
              </a:spcAft>
              <a:buNone/>
              <a:defRPr sz="1400" b="0" baseline="0">
                <a:solidFill>
                  <a:schemeClr val="tx1"/>
                </a:solidFill>
              </a:defRPr>
            </a:lvl1pPr>
            <a:lvl2pPr>
              <a:defRPr sz="1200" b="1">
                <a:solidFill>
                  <a:schemeClr val="tx2"/>
                </a:solidFill>
              </a:defRPr>
            </a:lvl2pPr>
            <a:lvl3pPr>
              <a:defRPr sz="1200" b="0"/>
            </a:lvl3pPr>
            <a:lvl4pPr>
              <a:defRPr sz="1200" b="1"/>
            </a:lvl4pPr>
            <a:lvl5pPr>
              <a:defRPr sz="900" b="1"/>
            </a:lvl5pPr>
          </a:lstStyle>
          <a:p>
            <a:pPr lvl="0"/>
            <a:r>
              <a:rPr lang="en-GB" dirty="0" smtClean="0"/>
              <a:t>Lorem ipsum </a:t>
            </a:r>
            <a:r>
              <a:rPr lang="en-GB" dirty="0" err="1" smtClean="0"/>
              <a:t>dolor</a:t>
            </a:r>
            <a:r>
              <a:rPr lang="en-GB" dirty="0" smtClean="0"/>
              <a:t> sit </a:t>
            </a:r>
            <a:r>
              <a:rPr lang="en-GB" dirty="0" err="1" smtClean="0"/>
              <a:t>amet</a:t>
            </a:r>
            <a:r>
              <a:rPr lang="en-GB" dirty="0" smtClean="0"/>
              <a:t>, </a:t>
            </a:r>
            <a:r>
              <a:rPr lang="en-GB" dirty="0" err="1" smtClean="0"/>
              <a:t>consectetuer</a:t>
            </a:r>
            <a:r>
              <a:rPr lang="en-GB" dirty="0" smtClean="0"/>
              <a:t> </a:t>
            </a:r>
            <a:r>
              <a:rPr lang="en-GB" dirty="0" err="1" smtClean="0"/>
              <a:t>adipiscing</a:t>
            </a:r>
            <a:r>
              <a:rPr lang="en-GB" dirty="0" smtClean="0"/>
              <a:t> </a:t>
            </a:r>
            <a:r>
              <a:rPr lang="en-GB" dirty="0" err="1" smtClean="0"/>
              <a:t>elit</a:t>
            </a:r>
            <a:r>
              <a:rPr lang="en-GB" dirty="0" smtClean="0"/>
              <a:t>, </a:t>
            </a:r>
            <a:r>
              <a:rPr lang="en-GB" dirty="0" err="1" smtClean="0"/>
              <a:t>sed</a:t>
            </a:r>
            <a:r>
              <a:rPr lang="en-GB" dirty="0" smtClean="0"/>
              <a:t> </a:t>
            </a:r>
            <a:r>
              <a:rPr lang="en-GB" dirty="0" err="1" smtClean="0"/>
              <a:t>diam</a:t>
            </a:r>
            <a:r>
              <a:rPr lang="en-GB" dirty="0" smtClean="0"/>
              <a:t> </a:t>
            </a:r>
            <a:r>
              <a:rPr lang="en-GB" dirty="0" err="1" smtClean="0"/>
              <a:t>nonummy</a:t>
            </a:r>
            <a:r>
              <a:rPr lang="en-GB" dirty="0" smtClean="0"/>
              <a:t> </a:t>
            </a:r>
            <a:r>
              <a:rPr lang="en-GB" dirty="0" err="1" smtClean="0"/>
              <a:t>nibh</a:t>
            </a:r>
            <a:r>
              <a:rPr lang="en-GB" dirty="0" smtClean="0"/>
              <a:t> </a:t>
            </a:r>
            <a:r>
              <a:rPr lang="en-GB" dirty="0" err="1" smtClean="0"/>
              <a:t>euismod</a:t>
            </a:r>
            <a:r>
              <a:rPr lang="en-GB" dirty="0" smtClean="0"/>
              <a:t> </a:t>
            </a:r>
            <a:r>
              <a:rPr lang="en-GB" dirty="0" err="1" smtClean="0"/>
              <a:t>tincidunt</a:t>
            </a:r>
            <a:r>
              <a:rPr lang="en-GB" dirty="0" smtClean="0"/>
              <a:t> </a:t>
            </a:r>
            <a:r>
              <a:rPr lang="en-GB" dirty="0" err="1" smtClean="0"/>
              <a:t>ut</a:t>
            </a:r>
            <a:r>
              <a:rPr lang="en-GB" dirty="0" smtClean="0"/>
              <a:t> </a:t>
            </a:r>
            <a:r>
              <a:rPr lang="en-GB" dirty="0" err="1" smtClean="0"/>
              <a:t>laoreet</a:t>
            </a:r>
            <a:r>
              <a:rPr lang="en-GB" dirty="0" smtClean="0"/>
              <a:t> </a:t>
            </a:r>
            <a:r>
              <a:rPr lang="en-GB" dirty="0" err="1" smtClean="0"/>
              <a:t>dolore</a:t>
            </a:r>
            <a:r>
              <a:rPr lang="en-GB" dirty="0" smtClean="0"/>
              <a:t> magna </a:t>
            </a:r>
            <a:r>
              <a:rPr lang="en-GB" dirty="0" err="1" smtClean="0"/>
              <a:t>aliquam</a:t>
            </a:r>
            <a:r>
              <a:rPr lang="en-GB" dirty="0" smtClean="0"/>
              <a:t> </a:t>
            </a:r>
            <a:r>
              <a:rPr lang="en-GB" dirty="0" err="1" smtClean="0"/>
              <a:t>erat</a:t>
            </a:r>
            <a:r>
              <a:rPr lang="en-GB" dirty="0" smtClean="0"/>
              <a:t> </a:t>
            </a:r>
            <a:r>
              <a:rPr lang="en-GB" dirty="0" err="1" smtClean="0"/>
              <a:t>volutpat</a:t>
            </a:r>
            <a:r>
              <a:rPr lang="en-GB" dirty="0" smtClean="0"/>
              <a:t> </a:t>
            </a:r>
            <a:r>
              <a:rPr lang="en-GB" dirty="0" err="1" smtClean="0"/>
              <a:t>wisi</a:t>
            </a:r>
            <a:r>
              <a:rPr lang="en-GB" dirty="0" smtClean="0"/>
              <a:t> </a:t>
            </a:r>
            <a:r>
              <a:rPr lang="en-GB" dirty="0" err="1" smtClean="0"/>
              <a:t>enim</a:t>
            </a:r>
            <a:r>
              <a:rPr lang="en-GB" dirty="0" smtClean="0"/>
              <a:t> ad minim </a:t>
            </a:r>
            <a:r>
              <a:rPr lang="en-GB" dirty="0" err="1" smtClean="0"/>
              <a:t>veniam</a:t>
            </a:r>
            <a:r>
              <a:rPr lang="en-GB" dirty="0" smtClean="0"/>
              <a:t>, </a:t>
            </a:r>
            <a:r>
              <a:rPr lang="en-GB" dirty="0" err="1" smtClean="0"/>
              <a:t>quisrtis</a:t>
            </a:r>
            <a:r>
              <a:rPr lang="en-GB" dirty="0" smtClean="0"/>
              <a:t> </a:t>
            </a:r>
            <a:r>
              <a:rPr lang="en-GB" dirty="0" err="1" smtClean="0"/>
              <a:t>nisl</a:t>
            </a:r>
            <a:r>
              <a:rPr lang="en-GB" dirty="0" smtClean="0"/>
              <a:t> </a:t>
            </a:r>
            <a:r>
              <a:rPr lang="en-GB" dirty="0" err="1" smtClean="0"/>
              <a:t>ut</a:t>
            </a:r>
            <a:r>
              <a:rPr lang="en-GB" dirty="0" smtClean="0"/>
              <a:t> </a:t>
            </a:r>
            <a:r>
              <a:rPr lang="en-GB" dirty="0" err="1" smtClean="0"/>
              <a:t>aliquip</a:t>
            </a:r>
            <a:r>
              <a:rPr lang="en-GB" dirty="0" smtClean="0"/>
              <a:t> ex </a:t>
            </a:r>
            <a:r>
              <a:rPr lang="en-GB" dirty="0" err="1" smtClean="0"/>
              <a:t>adipiscing</a:t>
            </a:r>
            <a:r>
              <a:rPr lang="en-GB" dirty="0" smtClean="0"/>
              <a:t> </a:t>
            </a:r>
            <a:r>
              <a:rPr lang="en-GB" dirty="0" err="1" smtClean="0"/>
              <a:t>elit</a:t>
            </a:r>
            <a:r>
              <a:rPr lang="en-GB" dirty="0" smtClean="0"/>
              <a:t>, </a:t>
            </a:r>
            <a:r>
              <a:rPr lang="en-GB" dirty="0" err="1" smtClean="0"/>
              <a:t>sed</a:t>
            </a:r>
            <a:r>
              <a:rPr lang="en-GB" dirty="0" smtClean="0"/>
              <a:t> </a:t>
            </a:r>
            <a:r>
              <a:rPr lang="en-GB" dirty="0" err="1" smtClean="0"/>
              <a:t>diam</a:t>
            </a:r>
            <a:r>
              <a:rPr lang="en-GB" dirty="0" smtClean="0"/>
              <a:t> </a:t>
            </a:r>
            <a:r>
              <a:rPr lang="en-GB" dirty="0" err="1" smtClean="0"/>
              <a:t>nonummy</a:t>
            </a:r>
            <a:r>
              <a:rPr lang="en-GB" dirty="0" smtClean="0"/>
              <a:t> </a:t>
            </a:r>
            <a:r>
              <a:rPr lang="en-GB" dirty="0" err="1" smtClean="0"/>
              <a:t>nibh</a:t>
            </a:r>
            <a:r>
              <a:rPr lang="en-GB" dirty="0" smtClean="0"/>
              <a:t> </a:t>
            </a:r>
            <a:r>
              <a:rPr lang="en-GB" dirty="0" err="1" smtClean="0"/>
              <a:t>euismod</a:t>
            </a:r>
            <a:r>
              <a:rPr lang="en-GB" dirty="0" smtClean="0"/>
              <a:t> </a:t>
            </a:r>
            <a:r>
              <a:rPr lang="en-GB" dirty="0" err="1" smtClean="0"/>
              <a:t>tincidunt</a:t>
            </a:r>
            <a:r>
              <a:rPr lang="en-GB" dirty="0" smtClean="0"/>
              <a:t> </a:t>
            </a:r>
            <a:r>
              <a:rPr lang="en-GB" dirty="0" err="1" smtClean="0"/>
              <a:t>ut</a:t>
            </a:r>
            <a:r>
              <a:rPr lang="en-GB" dirty="0" smtClean="0"/>
              <a:t> </a:t>
            </a:r>
            <a:r>
              <a:rPr lang="en-GB" dirty="0" err="1" smtClean="0"/>
              <a:t>laoreet</a:t>
            </a:r>
            <a:r>
              <a:rPr lang="en-GB" dirty="0" smtClean="0"/>
              <a:t> </a:t>
            </a:r>
            <a:r>
              <a:rPr lang="en-GB" dirty="0" err="1" smtClean="0"/>
              <a:t>dolore</a:t>
            </a:r>
            <a:r>
              <a:rPr lang="en-GB" dirty="0" smtClean="0"/>
              <a:t> magna </a:t>
            </a:r>
            <a:r>
              <a:rPr lang="en-GB" dirty="0" err="1" smtClean="0"/>
              <a:t>ali</a:t>
            </a:r>
            <a:r>
              <a:rPr lang="en-GB" dirty="0" smtClean="0"/>
              <a:t> </a:t>
            </a:r>
            <a:r>
              <a:rPr lang="en-GB" dirty="0" err="1" smtClean="0"/>
              <a:t>consequat</a:t>
            </a:r>
            <a:r>
              <a:rPr lang="en-GB" dirty="0" smtClean="0"/>
              <a:t>.</a:t>
            </a:r>
            <a:endParaRPr lang="en-GB" dirty="0"/>
          </a:p>
        </p:txBody>
      </p:sp>
      <p:sp>
        <p:nvSpPr>
          <p:cNvPr id="23" name="Text Placeholder 18"/>
          <p:cNvSpPr>
            <a:spLocks noGrp="1"/>
          </p:cNvSpPr>
          <p:nvPr>
            <p:ph type="body" sz="quarter" idx="12" hasCustomPrompt="1"/>
          </p:nvPr>
        </p:nvSpPr>
        <p:spPr>
          <a:xfrm>
            <a:off x="609302" y="3573016"/>
            <a:ext cx="8655050" cy="1083433"/>
          </a:xfrm>
          <a:prstGeom prst="rect">
            <a:avLst/>
          </a:prstGeom>
        </p:spPr>
        <p:txBody>
          <a:bodyPr/>
          <a:lstStyle>
            <a:lvl1pPr marL="285750" indent="-285750">
              <a:buClr>
                <a:schemeClr val="accent1"/>
              </a:buClr>
              <a:buSzPct val="150000"/>
              <a:buFont typeface="Arial" panose="020B0604020202020204" pitchFamily="34" charset="0"/>
              <a:buChar char="•"/>
              <a:defRPr sz="1400" b="0">
                <a:solidFill>
                  <a:schemeClr val="tx1"/>
                </a:solidFill>
              </a:defRPr>
            </a:lvl1pPr>
            <a:lvl2pPr>
              <a:defRPr sz="1200" b="1">
                <a:solidFill>
                  <a:schemeClr val="tx2"/>
                </a:solidFill>
              </a:defRPr>
            </a:lvl2pPr>
            <a:lvl3pPr>
              <a:defRPr sz="1200" b="0"/>
            </a:lvl3pPr>
            <a:lvl4pPr>
              <a:defRPr sz="1200" b="1"/>
            </a:lvl4pPr>
            <a:lvl5pPr>
              <a:defRPr sz="900" b="1"/>
            </a:lvl5pPr>
          </a:lstStyle>
          <a:p>
            <a:pPr lvl="0"/>
            <a:r>
              <a:rPr lang="en-GB" dirty="0" smtClean="0"/>
              <a:t>Bullet point style in black</a:t>
            </a:r>
          </a:p>
          <a:p>
            <a:pPr lvl="0"/>
            <a:r>
              <a:rPr lang="en-GB" dirty="0" err="1" smtClean="0"/>
              <a:t>Dolore</a:t>
            </a:r>
            <a:r>
              <a:rPr lang="en-GB" dirty="0" smtClean="0"/>
              <a:t> magna </a:t>
            </a:r>
            <a:r>
              <a:rPr lang="en-GB" dirty="0" err="1" smtClean="0"/>
              <a:t>aliquam</a:t>
            </a:r>
            <a:r>
              <a:rPr lang="en-GB" dirty="0" smtClean="0"/>
              <a:t> </a:t>
            </a:r>
            <a:r>
              <a:rPr lang="en-GB" dirty="0" err="1" smtClean="0"/>
              <a:t>erat</a:t>
            </a:r>
            <a:r>
              <a:rPr lang="en-GB" dirty="0" smtClean="0"/>
              <a:t> </a:t>
            </a:r>
            <a:r>
              <a:rPr lang="en-GB" dirty="0" err="1" smtClean="0"/>
              <a:t>ullamcorper</a:t>
            </a:r>
            <a:r>
              <a:rPr lang="en-GB" dirty="0" smtClean="0"/>
              <a:t> </a:t>
            </a:r>
            <a:r>
              <a:rPr lang="en-GB" dirty="0" err="1" smtClean="0"/>
              <a:t>suscipit</a:t>
            </a:r>
            <a:r>
              <a:rPr lang="en-GB" dirty="0" smtClean="0"/>
              <a:t> </a:t>
            </a:r>
            <a:r>
              <a:rPr lang="en-GB" dirty="0" err="1" smtClean="0"/>
              <a:t>volutpat</a:t>
            </a:r>
            <a:r>
              <a:rPr lang="en-GB" dirty="0" smtClean="0"/>
              <a:t> </a:t>
            </a:r>
            <a:r>
              <a:rPr lang="en-GB" dirty="0" err="1" smtClean="0"/>
              <a:t>volutpat</a:t>
            </a:r>
            <a:r>
              <a:rPr lang="en-GB" dirty="0" smtClean="0"/>
              <a:t> </a:t>
            </a:r>
            <a:r>
              <a:rPr lang="en-GB" dirty="0" err="1" smtClean="0"/>
              <a:t>wisi</a:t>
            </a:r>
            <a:r>
              <a:rPr lang="en-GB" dirty="0" smtClean="0"/>
              <a:t> </a:t>
            </a:r>
            <a:r>
              <a:rPr lang="en-GB" dirty="0" err="1" smtClean="0"/>
              <a:t>enim</a:t>
            </a:r>
            <a:endParaRPr lang="en-GB" dirty="0" smtClean="0"/>
          </a:p>
          <a:p>
            <a:pPr lvl="0"/>
            <a:r>
              <a:rPr lang="en-GB" dirty="0" smtClean="0"/>
              <a:t>Is </a:t>
            </a:r>
            <a:r>
              <a:rPr lang="en-GB" dirty="0" err="1" smtClean="0"/>
              <a:t>autem</a:t>
            </a:r>
            <a:r>
              <a:rPr lang="en-GB" dirty="0" smtClean="0"/>
              <a:t> </a:t>
            </a:r>
            <a:r>
              <a:rPr lang="en-GB" dirty="0" err="1" smtClean="0"/>
              <a:t>vel</a:t>
            </a:r>
            <a:r>
              <a:rPr lang="en-GB" dirty="0" smtClean="0"/>
              <a:t> </a:t>
            </a:r>
            <a:r>
              <a:rPr lang="en-GB" dirty="0" err="1" smtClean="0"/>
              <a:t>eum</a:t>
            </a:r>
            <a:r>
              <a:rPr lang="en-GB" dirty="0" smtClean="0"/>
              <a:t> </a:t>
            </a:r>
            <a:r>
              <a:rPr lang="en-GB" dirty="0" err="1" smtClean="0"/>
              <a:t>iriure</a:t>
            </a:r>
            <a:r>
              <a:rPr lang="en-GB" dirty="0" smtClean="0"/>
              <a:t> </a:t>
            </a:r>
            <a:r>
              <a:rPr lang="en-GB" dirty="0" err="1" smtClean="0"/>
              <a:t>dolor</a:t>
            </a:r>
            <a:r>
              <a:rPr lang="en-GB" dirty="0" smtClean="0"/>
              <a:t> in </a:t>
            </a:r>
            <a:r>
              <a:rPr lang="en-GB" dirty="0" err="1" smtClean="0"/>
              <a:t>hendrerit</a:t>
            </a:r>
            <a:endParaRPr lang="en-GB" dirty="0" smtClean="0"/>
          </a:p>
          <a:p>
            <a:pPr lvl="0"/>
            <a:r>
              <a:rPr lang="en-GB" dirty="0" err="1" smtClean="0"/>
              <a:t>Velit</a:t>
            </a:r>
            <a:r>
              <a:rPr lang="en-GB" dirty="0" smtClean="0"/>
              <a:t> </a:t>
            </a:r>
            <a:r>
              <a:rPr lang="en-GB" dirty="0" err="1" smtClean="0"/>
              <a:t>esse</a:t>
            </a:r>
            <a:r>
              <a:rPr lang="en-GB" dirty="0" smtClean="0"/>
              <a:t> </a:t>
            </a:r>
            <a:r>
              <a:rPr lang="en-GB" dirty="0" err="1" smtClean="0"/>
              <a:t>molestie</a:t>
            </a:r>
            <a:r>
              <a:rPr lang="en-GB" dirty="0" smtClean="0"/>
              <a:t> </a:t>
            </a:r>
            <a:r>
              <a:rPr lang="en-GB" dirty="0" err="1" smtClean="0"/>
              <a:t>consequat</a:t>
            </a:r>
            <a:r>
              <a:rPr lang="en-GB" dirty="0" smtClean="0"/>
              <a:t>, </a:t>
            </a:r>
            <a:r>
              <a:rPr lang="en-GB" dirty="0" err="1" smtClean="0"/>
              <a:t>uisrtis</a:t>
            </a:r>
            <a:r>
              <a:rPr lang="en-GB" dirty="0" smtClean="0"/>
              <a:t> </a:t>
            </a:r>
            <a:r>
              <a:rPr lang="en-GB" dirty="0" err="1" smtClean="0"/>
              <a:t>nisl</a:t>
            </a:r>
            <a:r>
              <a:rPr lang="en-GB" dirty="0" smtClean="0"/>
              <a:t> </a:t>
            </a:r>
            <a:r>
              <a:rPr lang="en-GB" dirty="0" err="1" smtClean="0"/>
              <a:t>ut</a:t>
            </a:r>
            <a:r>
              <a:rPr lang="en-GB" dirty="0" smtClean="0"/>
              <a:t> </a:t>
            </a:r>
            <a:r>
              <a:rPr lang="en-GB" dirty="0" err="1" smtClean="0"/>
              <a:t>aliquip</a:t>
            </a:r>
            <a:r>
              <a:rPr lang="en-GB" dirty="0" smtClean="0"/>
              <a:t> </a:t>
            </a:r>
            <a:r>
              <a:rPr lang="en-GB" dirty="0" err="1" smtClean="0"/>
              <a:t>exvel</a:t>
            </a:r>
            <a:r>
              <a:rPr lang="en-GB" dirty="0" smtClean="0"/>
              <a:t> </a:t>
            </a:r>
            <a:r>
              <a:rPr lang="en-GB" dirty="0" err="1" smtClean="0"/>
              <a:t>illum</a:t>
            </a:r>
            <a:r>
              <a:rPr lang="en-GB" dirty="0" smtClean="0"/>
              <a:t> </a:t>
            </a:r>
            <a:r>
              <a:rPr lang="en-GB" dirty="0" err="1" smtClean="0"/>
              <a:t>dolore</a:t>
            </a:r>
            <a:r>
              <a:rPr lang="en-GB" dirty="0" smtClean="0"/>
              <a:t> </a:t>
            </a:r>
            <a:r>
              <a:rPr lang="en-GB" dirty="0" err="1" smtClean="0"/>
              <a:t>eu</a:t>
            </a:r>
            <a:r>
              <a:rPr lang="en-GB" dirty="0" smtClean="0"/>
              <a:t> </a:t>
            </a:r>
            <a:r>
              <a:rPr lang="en-GB" dirty="0" err="1" smtClean="0"/>
              <a:t>feugiat</a:t>
            </a:r>
            <a:endParaRPr lang="en-GB" dirty="0"/>
          </a:p>
        </p:txBody>
      </p:sp>
      <p:sp>
        <p:nvSpPr>
          <p:cNvPr id="27" name="Text Placeholder 18"/>
          <p:cNvSpPr>
            <a:spLocks noGrp="1"/>
          </p:cNvSpPr>
          <p:nvPr>
            <p:ph type="body" sz="quarter" idx="13" hasCustomPrompt="1"/>
          </p:nvPr>
        </p:nvSpPr>
        <p:spPr>
          <a:xfrm>
            <a:off x="609302" y="5229200"/>
            <a:ext cx="8655050" cy="719533"/>
          </a:xfrm>
          <a:prstGeom prst="rect">
            <a:avLst/>
          </a:prstGeom>
        </p:spPr>
        <p:txBody>
          <a:bodyPr/>
          <a:lstStyle>
            <a:lvl1pPr marL="0" indent="0">
              <a:spcAft>
                <a:spcPts val="1200"/>
              </a:spcAft>
              <a:buNone/>
              <a:defRPr sz="1400" b="0" baseline="0">
                <a:solidFill>
                  <a:schemeClr val="tx1"/>
                </a:solidFill>
              </a:defRPr>
            </a:lvl1pPr>
            <a:lvl2pPr>
              <a:defRPr sz="1200" b="1">
                <a:solidFill>
                  <a:schemeClr val="tx2"/>
                </a:solidFill>
              </a:defRPr>
            </a:lvl2pPr>
            <a:lvl3pPr>
              <a:defRPr sz="1200" b="0"/>
            </a:lvl3pPr>
            <a:lvl4pPr>
              <a:defRPr sz="1200" b="1"/>
            </a:lvl4pPr>
            <a:lvl5pPr>
              <a:defRPr sz="900" b="1"/>
            </a:lvl5pPr>
          </a:lstStyle>
          <a:p>
            <a:pPr lvl="0"/>
            <a:r>
              <a:rPr lang="en-GB" dirty="0" smtClean="0"/>
              <a:t>Lorem ipsum </a:t>
            </a:r>
            <a:r>
              <a:rPr lang="en-GB" dirty="0" err="1" smtClean="0"/>
              <a:t>dolor</a:t>
            </a:r>
            <a:r>
              <a:rPr lang="en-GB" dirty="0" smtClean="0"/>
              <a:t> sit </a:t>
            </a:r>
            <a:r>
              <a:rPr lang="en-GB" dirty="0" err="1" smtClean="0"/>
              <a:t>amet</a:t>
            </a:r>
            <a:r>
              <a:rPr lang="en-GB" dirty="0" smtClean="0"/>
              <a:t>, </a:t>
            </a:r>
            <a:r>
              <a:rPr lang="en-GB" dirty="0" err="1" smtClean="0"/>
              <a:t>consectetuer</a:t>
            </a:r>
            <a:r>
              <a:rPr lang="en-GB" dirty="0" smtClean="0"/>
              <a:t> </a:t>
            </a:r>
            <a:r>
              <a:rPr lang="en-GB" dirty="0" err="1" smtClean="0"/>
              <a:t>adipiscing</a:t>
            </a:r>
            <a:r>
              <a:rPr lang="en-GB" dirty="0" smtClean="0"/>
              <a:t> </a:t>
            </a:r>
            <a:r>
              <a:rPr lang="en-GB" dirty="0" err="1" smtClean="0"/>
              <a:t>elit</a:t>
            </a:r>
            <a:r>
              <a:rPr lang="en-GB" dirty="0" smtClean="0"/>
              <a:t>, </a:t>
            </a:r>
            <a:r>
              <a:rPr lang="en-GB" dirty="0" err="1" smtClean="0"/>
              <a:t>sed</a:t>
            </a:r>
            <a:r>
              <a:rPr lang="en-GB" dirty="0" smtClean="0"/>
              <a:t> </a:t>
            </a:r>
            <a:r>
              <a:rPr lang="en-GB" dirty="0" err="1" smtClean="0"/>
              <a:t>diam</a:t>
            </a:r>
            <a:r>
              <a:rPr lang="en-GB" dirty="0" smtClean="0"/>
              <a:t> </a:t>
            </a:r>
            <a:r>
              <a:rPr lang="en-GB" dirty="0" err="1" smtClean="0"/>
              <a:t>nonummy</a:t>
            </a:r>
            <a:r>
              <a:rPr lang="en-GB" dirty="0" smtClean="0"/>
              <a:t> </a:t>
            </a:r>
            <a:r>
              <a:rPr lang="en-GB" dirty="0" err="1" smtClean="0"/>
              <a:t>nibh</a:t>
            </a:r>
            <a:r>
              <a:rPr lang="en-GB" dirty="0" smtClean="0"/>
              <a:t> </a:t>
            </a:r>
            <a:r>
              <a:rPr lang="en-GB" dirty="0" err="1" smtClean="0"/>
              <a:t>euismod</a:t>
            </a:r>
            <a:r>
              <a:rPr lang="en-GB" dirty="0" smtClean="0"/>
              <a:t> </a:t>
            </a:r>
            <a:r>
              <a:rPr lang="en-GB" dirty="0" err="1" smtClean="0"/>
              <a:t>tincidunt</a:t>
            </a:r>
            <a:r>
              <a:rPr lang="en-GB" dirty="0" smtClean="0"/>
              <a:t> </a:t>
            </a:r>
            <a:r>
              <a:rPr lang="en-GB" dirty="0" err="1" smtClean="0"/>
              <a:t>ut</a:t>
            </a:r>
            <a:r>
              <a:rPr lang="en-GB" dirty="0" smtClean="0"/>
              <a:t> </a:t>
            </a:r>
            <a:r>
              <a:rPr lang="en-GB" dirty="0" err="1" smtClean="0"/>
              <a:t>laoreet</a:t>
            </a:r>
            <a:r>
              <a:rPr lang="en-GB" dirty="0" smtClean="0"/>
              <a:t> </a:t>
            </a:r>
            <a:r>
              <a:rPr lang="en-GB" dirty="0" err="1" smtClean="0"/>
              <a:t>dolore</a:t>
            </a:r>
            <a:r>
              <a:rPr lang="en-GB" dirty="0" smtClean="0"/>
              <a:t> magna </a:t>
            </a:r>
            <a:r>
              <a:rPr lang="en-GB" dirty="0" err="1" smtClean="0"/>
              <a:t>aliquam</a:t>
            </a:r>
            <a:r>
              <a:rPr lang="en-GB" dirty="0" smtClean="0"/>
              <a:t> </a:t>
            </a:r>
            <a:r>
              <a:rPr lang="en-GB" dirty="0" err="1" smtClean="0"/>
              <a:t>erat</a:t>
            </a:r>
            <a:r>
              <a:rPr lang="en-GB" dirty="0" smtClean="0"/>
              <a:t> </a:t>
            </a:r>
            <a:r>
              <a:rPr lang="en-GB" dirty="0" err="1" smtClean="0"/>
              <a:t>volutpat</a:t>
            </a:r>
            <a:r>
              <a:rPr lang="en-GB" dirty="0" smtClean="0"/>
              <a:t> </a:t>
            </a:r>
            <a:r>
              <a:rPr lang="en-GB" dirty="0" err="1" smtClean="0"/>
              <a:t>wisi</a:t>
            </a:r>
            <a:r>
              <a:rPr lang="en-GB" dirty="0" smtClean="0"/>
              <a:t> </a:t>
            </a:r>
            <a:r>
              <a:rPr lang="en-GB" dirty="0" err="1" smtClean="0"/>
              <a:t>enim</a:t>
            </a:r>
            <a:r>
              <a:rPr lang="en-GB" dirty="0" smtClean="0"/>
              <a:t> ad minim </a:t>
            </a:r>
            <a:r>
              <a:rPr lang="en-GB" dirty="0" err="1" smtClean="0"/>
              <a:t>veniam</a:t>
            </a:r>
            <a:r>
              <a:rPr lang="en-GB" dirty="0" smtClean="0"/>
              <a:t>, </a:t>
            </a:r>
            <a:r>
              <a:rPr lang="en-GB" dirty="0" err="1" smtClean="0"/>
              <a:t>quisrtis</a:t>
            </a:r>
            <a:r>
              <a:rPr lang="en-GB" dirty="0" smtClean="0"/>
              <a:t> </a:t>
            </a:r>
            <a:r>
              <a:rPr lang="en-GB" dirty="0" err="1" smtClean="0"/>
              <a:t>nisl</a:t>
            </a:r>
            <a:r>
              <a:rPr lang="en-GB" dirty="0" smtClean="0"/>
              <a:t> </a:t>
            </a:r>
            <a:r>
              <a:rPr lang="en-GB" dirty="0" err="1" smtClean="0"/>
              <a:t>ut</a:t>
            </a:r>
            <a:r>
              <a:rPr lang="en-GB" dirty="0" smtClean="0"/>
              <a:t> </a:t>
            </a:r>
            <a:r>
              <a:rPr lang="en-GB" dirty="0" err="1" smtClean="0"/>
              <a:t>aliquip</a:t>
            </a:r>
            <a:r>
              <a:rPr lang="en-GB" dirty="0" smtClean="0"/>
              <a:t> ex </a:t>
            </a:r>
            <a:r>
              <a:rPr lang="en-GB" dirty="0" err="1" smtClean="0"/>
              <a:t>adipiscing</a:t>
            </a:r>
            <a:r>
              <a:rPr lang="en-GB" dirty="0" smtClean="0"/>
              <a:t> </a:t>
            </a:r>
            <a:r>
              <a:rPr lang="en-GB" dirty="0" err="1" smtClean="0"/>
              <a:t>elit</a:t>
            </a:r>
            <a:r>
              <a:rPr lang="en-GB" dirty="0" smtClean="0"/>
              <a:t>, </a:t>
            </a:r>
            <a:r>
              <a:rPr lang="en-GB" dirty="0" err="1" smtClean="0"/>
              <a:t>sed</a:t>
            </a:r>
            <a:r>
              <a:rPr lang="en-GB" dirty="0" smtClean="0"/>
              <a:t> </a:t>
            </a:r>
            <a:r>
              <a:rPr lang="en-GB" dirty="0" err="1" smtClean="0"/>
              <a:t>diam</a:t>
            </a:r>
            <a:r>
              <a:rPr lang="en-GB" dirty="0" smtClean="0"/>
              <a:t> </a:t>
            </a:r>
            <a:r>
              <a:rPr lang="en-GB" dirty="0" err="1" smtClean="0"/>
              <a:t>nonummy</a:t>
            </a:r>
            <a:r>
              <a:rPr lang="en-GB" dirty="0" smtClean="0"/>
              <a:t> </a:t>
            </a:r>
            <a:r>
              <a:rPr lang="en-GB" dirty="0" err="1" smtClean="0"/>
              <a:t>nibh</a:t>
            </a:r>
            <a:r>
              <a:rPr lang="en-GB" dirty="0" smtClean="0"/>
              <a:t> </a:t>
            </a:r>
            <a:r>
              <a:rPr lang="en-GB" dirty="0" err="1" smtClean="0"/>
              <a:t>euismod</a:t>
            </a:r>
            <a:r>
              <a:rPr lang="en-GB" dirty="0" smtClean="0"/>
              <a:t> </a:t>
            </a:r>
            <a:r>
              <a:rPr lang="en-GB" dirty="0" err="1" smtClean="0"/>
              <a:t>tincidunt</a:t>
            </a:r>
            <a:r>
              <a:rPr lang="en-GB" dirty="0" smtClean="0"/>
              <a:t> </a:t>
            </a:r>
            <a:r>
              <a:rPr lang="en-GB" dirty="0" err="1" smtClean="0"/>
              <a:t>ut</a:t>
            </a:r>
            <a:r>
              <a:rPr lang="en-GB" dirty="0" smtClean="0"/>
              <a:t> </a:t>
            </a:r>
            <a:r>
              <a:rPr lang="en-GB" dirty="0" err="1" smtClean="0"/>
              <a:t>laoreet</a:t>
            </a:r>
            <a:r>
              <a:rPr lang="en-GB" dirty="0" smtClean="0"/>
              <a:t> </a:t>
            </a:r>
            <a:r>
              <a:rPr lang="en-GB" dirty="0" err="1" smtClean="0"/>
              <a:t>dolore</a:t>
            </a:r>
            <a:r>
              <a:rPr lang="en-GB" dirty="0" smtClean="0"/>
              <a:t> magna </a:t>
            </a:r>
            <a:r>
              <a:rPr lang="en-GB" dirty="0" err="1" smtClean="0"/>
              <a:t>ali</a:t>
            </a:r>
            <a:r>
              <a:rPr lang="en-GB" dirty="0" smtClean="0"/>
              <a:t> </a:t>
            </a:r>
            <a:r>
              <a:rPr lang="en-GB" dirty="0" err="1" smtClean="0"/>
              <a:t>consequat</a:t>
            </a:r>
            <a:r>
              <a:rPr lang="en-GB" dirty="0" smtClean="0"/>
              <a:t>.</a:t>
            </a:r>
            <a:endParaRPr lang="en-GB" dirty="0"/>
          </a:p>
        </p:txBody>
      </p:sp>
      <p:sp>
        <p:nvSpPr>
          <p:cNvPr id="3" name="Text Placeholder 2"/>
          <p:cNvSpPr>
            <a:spLocks noGrp="1"/>
          </p:cNvSpPr>
          <p:nvPr>
            <p:ph type="body" sz="quarter" idx="14" hasCustomPrompt="1"/>
          </p:nvPr>
        </p:nvSpPr>
        <p:spPr>
          <a:xfrm>
            <a:off x="609600" y="4797425"/>
            <a:ext cx="8654752" cy="431800"/>
          </a:xfrm>
          <a:prstGeom prst="rect">
            <a:avLst/>
          </a:prstGeom>
        </p:spPr>
        <p:txBody>
          <a:bodyPr/>
          <a:lstStyle>
            <a:lvl1pPr marL="0" indent="0">
              <a:buNone/>
              <a:defRPr sz="1800" b="1" baseline="0">
                <a:solidFill>
                  <a:schemeClr val="accent1"/>
                </a:solidFill>
              </a:defRPr>
            </a:lvl1pPr>
          </a:lstStyle>
          <a:p>
            <a:pPr lvl="0"/>
            <a:r>
              <a:rPr lang="en-US" dirty="0" smtClean="0"/>
              <a:t>SUB-HEADING STYLE IN BOLD</a:t>
            </a:r>
            <a:endParaRPr lang="en-GB" dirty="0"/>
          </a:p>
        </p:txBody>
      </p:sp>
      <p:sp>
        <p:nvSpPr>
          <p:cNvPr id="12" name="Freeform 11"/>
          <p:cNvSpPr/>
          <p:nvPr userDrawn="1"/>
        </p:nvSpPr>
        <p:spPr>
          <a:xfrm rot="16200000" flipV="1">
            <a:off x="7471938" y="2152454"/>
            <a:ext cx="6872516" cy="2567606"/>
          </a:xfrm>
          <a:custGeom>
            <a:avLst/>
            <a:gdLst>
              <a:gd name="connsiteX0" fmla="*/ 0 w 5043341"/>
              <a:gd name="connsiteY0" fmla="*/ 122548 h 405352"/>
              <a:gd name="connsiteX1" fmla="*/ 0 w 5043341"/>
              <a:gd name="connsiteY1" fmla="*/ 0 h 405352"/>
              <a:gd name="connsiteX2" fmla="*/ 5043341 w 5043341"/>
              <a:gd name="connsiteY2" fmla="*/ 0 h 405352"/>
              <a:gd name="connsiteX3" fmla="*/ 5043341 w 5043341"/>
              <a:gd name="connsiteY3" fmla="*/ 405352 h 405352"/>
              <a:gd name="connsiteX4" fmla="*/ 0 w 5043341"/>
              <a:gd name="connsiteY4" fmla="*/ 122548 h 405352"/>
              <a:gd name="connsiteX0" fmla="*/ 0 w 5043341"/>
              <a:gd name="connsiteY0" fmla="*/ 122548 h 376253"/>
              <a:gd name="connsiteX1" fmla="*/ 0 w 5043341"/>
              <a:gd name="connsiteY1" fmla="*/ 0 h 376253"/>
              <a:gd name="connsiteX2" fmla="*/ 5043341 w 5043341"/>
              <a:gd name="connsiteY2" fmla="*/ 0 h 376253"/>
              <a:gd name="connsiteX3" fmla="*/ 5043341 w 5043341"/>
              <a:gd name="connsiteY3" fmla="*/ 376253 h 376253"/>
              <a:gd name="connsiteX4" fmla="*/ 0 w 5043341"/>
              <a:gd name="connsiteY4" fmla="*/ 122548 h 376253"/>
              <a:gd name="connsiteX0" fmla="*/ 0 w 5048594"/>
              <a:gd name="connsiteY0" fmla="*/ 171652 h 376253"/>
              <a:gd name="connsiteX1" fmla="*/ 5253 w 5048594"/>
              <a:gd name="connsiteY1" fmla="*/ 0 h 376253"/>
              <a:gd name="connsiteX2" fmla="*/ 5048594 w 5048594"/>
              <a:gd name="connsiteY2" fmla="*/ 0 h 376253"/>
              <a:gd name="connsiteX3" fmla="*/ 5048594 w 5048594"/>
              <a:gd name="connsiteY3" fmla="*/ 376253 h 376253"/>
              <a:gd name="connsiteX4" fmla="*/ 0 w 5048594"/>
              <a:gd name="connsiteY4" fmla="*/ 171652 h 376253"/>
              <a:gd name="connsiteX0" fmla="*/ 0 w 5048594"/>
              <a:gd name="connsiteY0" fmla="*/ 171652 h 376253"/>
              <a:gd name="connsiteX1" fmla="*/ 5253 w 5048594"/>
              <a:gd name="connsiteY1" fmla="*/ 0 h 376253"/>
              <a:gd name="connsiteX2" fmla="*/ 5048594 w 5048594"/>
              <a:gd name="connsiteY2" fmla="*/ 0 h 376253"/>
              <a:gd name="connsiteX3" fmla="*/ 5048594 w 5048594"/>
              <a:gd name="connsiteY3" fmla="*/ 376253 h 376253"/>
              <a:gd name="connsiteX4" fmla="*/ 0 w 5048594"/>
              <a:gd name="connsiteY4" fmla="*/ 171652 h 376253"/>
              <a:gd name="connsiteX0" fmla="*/ 5432 w 5054026"/>
              <a:gd name="connsiteY0" fmla="*/ 171652 h 376253"/>
              <a:gd name="connsiteX1" fmla="*/ 0 w 5054026"/>
              <a:gd name="connsiteY1" fmla="*/ 0 h 376253"/>
              <a:gd name="connsiteX2" fmla="*/ 5054026 w 5054026"/>
              <a:gd name="connsiteY2" fmla="*/ 0 h 376253"/>
              <a:gd name="connsiteX3" fmla="*/ 5054026 w 5054026"/>
              <a:gd name="connsiteY3" fmla="*/ 376253 h 376253"/>
              <a:gd name="connsiteX4" fmla="*/ 5432 w 5054026"/>
              <a:gd name="connsiteY4" fmla="*/ 171652 h 376253"/>
              <a:gd name="connsiteX0" fmla="*/ 0 w 5059279"/>
              <a:gd name="connsiteY0" fmla="*/ 169525 h 376253"/>
              <a:gd name="connsiteX1" fmla="*/ 5253 w 5059279"/>
              <a:gd name="connsiteY1" fmla="*/ 0 h 376253"/>
              <a:gd name="connsiteX2" fmla="*/ 5059279 w 5059279"/>
              <a:gd name="connsiteY2" fmla="*/ 0 h 376253"/>
              <a:gd name="connsiteX3" fmla="*/ 5059279 w 5059279"/>
              <a:gd name="connsiteY3" fmla="*/ 376253 h 376253"/>
              <a:gd name="connsiteX4" fmla="*/ 0 w 5059279"/>
              <a:gd name="connsiteY4" fmla="*/ 169525 h 3762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59279" h="376253">
                <a:moveTo>
                  <a:pt x="0" y="169525"/>
                </a:moveTo>
                <a:lnTo>
                  <a:pt x="5253" y="0"/>
                </a:lnTo>
                <a:lnTo>
                  <a:pt x="5059279" y="0"/>
                </a:lnTo>
                <a:lnTo>
                  <a:pt x="5059279" y="376253"/>
                </a:lnTo>
                <a:lnTo>
                  <a:pt x="0" y="169525"/>
                </a:lnTo>
                <a:close/>
              </a:path>
            </a:pathLst>
          </a:cu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6" name="Straight Connector 15"/>
          <p:cNvCxnSpPr/>
          <p:nvPr userDrawn="1"/>
        </p:nvCxnSpPr>
        <p:spPr>
          <a:xfrm>
            <a:off x="695400" y="1628800"/>
            <a:ext cx="8568952"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7" name="Picture 1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73503" y="401668"/>
            <a:ext cx="1855145" cy="640025"/>
          </a:xfrm>
          <a:prstGeom prst="rect">
            <a:avLst/>
          </a:prstGeom>
        </p:spPr>
      </p:pic>
      <p:pic>
        <p:nvPicPr>
          <p:cNvPr id="18" name="Picture 17"/>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1136560" y="5805264"/>
            <a:ext cx="846228" cy="827607"/>
          </a:xfrm>
          <a:prstGeom prst="rect">
            <a:avLst/>
          </a:prstGeom>
        </p:spPr>
      </p:pic>
    </p:spTree>
    <p:extLst>
      <p:ext uri="{BB962C8B-B14F-4D97-AF65-F5344CB8AC3E}">
        <p14:creationId xmlns:p14="http://schemas.microsoft.com/office/powerpoint/2010/main" val="1889921724"/>
      </p:ext>
    </p:extLst>
  </p:cSld>
  <p:clrMapOvr>
    <a:masterClrMapping/>
  </p:clrMapOvr>
  <p:timing>
    <p:tnLst>
      <p:par>
        <p:cTn id="1" dur="indefinite" restart="never" nodeType="tmRoot"/>
      </p:par>
    </p:tnLst>
  </p:timing>
  <p:hf sldNum="0" hdr="0" dt="0"/>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xt Slide B1">
    <p:spTree>
      <p:nvGrpSpPr>
        <p:cNvPr id="1" name=""/>
        <p:cNvGrpSpPr/>
        <p:nvPr/>
      </p:nvGrpSpPr>
      <p:grpSpPr>
        <a:xfrm>
          <a:off x="0" y="0"/>
          <a:ext cx="0" cy="0"/>
          <a:chOff x="0" y="0"/>
          <a:chExt cx="0" cy="0"/>
        </a:xfrm>
      </p:grpSpPr>
      <p:sp>
        <p:nvSpPr>
          <p:cNvPr id="14" name="Freeform 13"/>
          <p:cNvSpPr/>
          <p:nvPr userDrawn="1"/>
        </p:nvSpPr>
        <p:spPr>
          <a:xfrm rot="16200000" flipV="1">
            <a:off x="6276549" y="971578"/>
            <a:ext cx="6887030" cy="4943871"/>
          </a:xfrm>
          <a:custGeom>
            <a:avLst/>
            <a:gdLst>
              <a:gd name="connsiteX0" fmla="*/ 0 w 5043341"/>
              <a:gd name="connsiteY0" fmla="*/ 122548 h 405352"/>
              <a:gd name="connsiteX1" fmla="*/ 0 w 5043341"/>
              <a:gd name="connsiteY1" fmla="*/ 0 h 405352"/>
              <a:gd name="connsiteX2" fmla="*/ 5043341 w 5043341"/>
              <a:gd name="connsiteY2" fmla="*/ 0 h 405352"/>
              <a:gd name="connsiteX3" fmla="*/ 5043341 w 5043341"/>
              <a:gd name="connsiteY3" fmla="*/ 405352 h 405352"/>
              <a:gd name="connsiteX4" fmla="*/ 0 w 5043341"/>
              <a:gd name="connsiteY4" fmla="*/ 122548 h 405352"/>
              <a:gd name="connsiteX0" fmla="*/ 0 w 5043341"/>
              <a:gd name="connsiteY0" fmla="*/ 122548 h 376253"/>
              <a:gd name="connsiteX1" fmla="*/ 0 w 5043341"/>
              <a:gd name="connsiteY1" fmla="*/ 0 h 376253"/>
              <a:gd name="connsiteX2" fmla="*/ 5043341 w 5043341"/>
              <a:gd name="connsiteY2" fmla="*/ 0 h 376253"/>
              <a:gd name="connsiteX3" fmla="*/ 5043341 w 5043341"/>
              <a:gd name="connsiteY3" fmla="*/ 376253 h 376253"/>
              <a:gd name="connsiteX4" fmla="*/ 0 w 5043341"/>
              <a:gd name="connsiteY4" fmla="*/ 122548 h 376253"/>
              <a:gd name="connsiteX0" fmla="*/ 0 w 5048594"/>
              <a:gd name="connsiteY0" fmla="*/ 171652 h 376253"/>
              <a:gd name="connsiteX1" fmla="*/ 5253 w 5048594"/>
              <a:gd name="connsiteY1" fmla="*/ 0 h 376253"/>
              <a:gd name="connsiteX2" fmla="*/ 5048594 w 5048594"/>
              <a:gd name="connsiteY2" fmla="*/ 0 h 376253"/>
              <a:gd name="connsiteX3" fmla="*/ 5048594 w 5048594"/>
              <a:gd name="connsiteY3" fmla="*/ 376253 h 376253"/>
              <a:gd name="connsiteX4" fmla="*/ 0 w 5048594"/>
              <a:gd name="connsiteY4" fmla="*/ 171652 h 376253"/>
              <a:gd name="connsiteX0" fmla="*/ 0 w 5048594"/>
              <a:gd name="connsiteY0" fmla="*/ 171652 h 376253"/>
              <a:gd name="connsiteX1" fmla="*/ 5253 w 5048594"/>
              <a:gd name="connsiteY1" fmla="*/ 0 h 376253"/>
              <a:gd name="connsiteX2" fmla="*/ 5048594 w 5048594"/>
              <a:gd name="connsiteY2" fmla="*/ 0 h 376253"/>
              <a:gd name="connsiteX3" fmla="*/ 5048594 w 5048594"/>
              <a:gd name="connsiteY3" fmla="*/ 376253 h 376253"/>
              <a:gd name="connsiteX4" fmla="*/ 0 w 5048594"/>
              <a:gd name="connsiteY4" fmla="*/ 171652 h 376253"/>
              <a:gd name="connsiteX0" fmla="*/ 5432 w 5054026"/>
              <a:gd name="connsiteY0" fmla="*/ 171652 h 376253"/>
              <a:gd name="connsiteX1" fmla="*/ 0 w 5054026"/>
              <a:gd name="connsiteY1" fmla="*/ 0 h 376253"/>
              <a:gd name="connsiteX2" fmla="*/ 5054026 w 5054026"/>
              <a:gd name="connsiteY2" fmla="*/ 0 h 376253"/>
              <a:gd name="connsiteX3" fmla="*/ 5054026 w 5054026"/>
              <a:gd name="connsiteY3" fmla="*/ 376253 h 376253"/>
              <a:gd name="connsiteX4" fmla="*/ 5432 w 5054026"/>
              <a:gd name="connsiteY4" fmla="*/ 171652 h 376253"/>
              <a:gd name="connsiteX0" fmla="*/ 0 w 5059279"/>
              <a:gd name="connsiteY0" fmla="*/ 169525 h 376253"/>
              <a:gd name="connsiteX1" fmla="*/ 5253 w 5059279"/>
              <a:gd name="connsiteY1" fmla="*/ 0 h 376253"/>
              <a:gd name="connsiteX2" fmla="*/ 5059279 w 5059279"/>
              <a:gd name="connsiteY2" fmla="*/ 0 h 376253"/>
              <a:gd name="connsiteX3" fmla="*/ 5059279 w 5059279"/>
              <a:gd name="connsiteY3" fmla="*/ 376253 h 376253"/>
              <a:gd name="connsiteX4" fmla="*/ 0 w 5059279"/>
              <a:gd name="connsiteY4" fmla="*/ 169525 h 376253"/>
              <a:gd name="connsiteX0" fmla="*/ 0 w 5069964"/>
              <a:gd name="connsiteY0" fmla="*/ 275786 h 376253"/>
              <a:gd name="connsiteX1" fmla="*/ 15938 w 5069964"/>
              <a:gd name="connsiteY1" fmla="*/ 0 h 376253"/>
              <a:gd name="connsiteX2" fmla="*/ 5069964 w 5069964"/>
              <a:gd name="connsiteY2" fmla="*/ 0 h 376253"/>
              <a:gd name="connsiteX3" fmla="*/ 5069964 w 5069964"/>
              <a:gd name="connsiteY3" fmla="*/ 376253 h 376253"/>
              <a:gd name="connsiteX4" fmla="*/ 0 w 5069964"/>
              <a:gd name="connsiteY4" fmla="*/ 275786 h 3762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69964" h="376253">
                <a:moveTo>
                  <a:pt x="0" y="275786"/>
                </a:moveTo>
                <a:lnTo>
                  <a:pt x="15938" y="0"/>
                </a:lnTo>
                <a:lnTo>
                  <a:pt x="5069964" y="0"/>
                </a:lnTo>
                <a:lnTo>
                  <a:pt x="5069964" y="376253"/>
                </a:lnTo>
                <a:lnTo>
                  <a:pt x="0" y="275786"/>
                </a:lnTo>
                <a:close/>
              </a:path>
            </a:pathLst>
          </a:custGeom>
          <a:blipFill dpi="0" rotWithShape="0">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6"/>
          <p:cNvSpPr>
            <a:spLocks noGrp="1"/>
          </p:cNvSpPr>
          <p:nvPr>
            <p:ph type="title" hasCustomPrompt="1"/>
          </p:nvPr>
        </p:nvSpPr>
        <p:spPr>
          <a:xfrm>
            <a:off x="609600" y="512052"/>
            <a:ext cx="6494512" cy="972731"/>
          </a:xfrm>
          <a:prstGeom prst="rect">
            <a:avLst/>
          </a:prstGeom>
        </p:spPr>
        <p:txBody>
          <a:bodyPr/>
          <a:lstStyle>
            <a:lvl1pPr algn="l">
              <a:lnSpc>
                <a:spcPct val="80000"/>
              </a:lnSpc>
              <a:defRPr sz="4000" b="0" baseline="0">
                <a:solidFill>
                  <a:schemeClr val="accent1"/>
                </a:solidFill>
                <a:latin typeface="Bebas Neue" panose="020B0606020202050201" pitchFamily="34" charset="0"/>
              </a:defRPr>
            </a:lvl1pPr>
          </a:lstStyle>
          <a:p>
            <a:r>
              <a:rPr lang="en-US" dirty="0" smtClean="0"/>
              <a:t>TEXT SLIDE</a:t>
            </a:r>
            <a:br>
              <a:rPr lang="en-US" dirty="0" smtClean="0"/>
            </a:br>
            <a:r>
              <a:rPr lang="en-US" dirty="0" smtClean="0"/>
              <a:t>MAIN HEADING STYLE</a:t>
            </a:r>
            <a:endParaRPr lang="en-GB" dirty="0"/>
          </a:p>
        </p:txBody>
      </p:sp>
      <p:cxnSp>
        <p:nvCxnSpPr>
          <p:cNvPr id="15" name="Straight Connector 14"/>
          <p:cNvCxnSpPr/>
          <p:nvPr userDrawn="1"/>
        </p:nvCxnSpPr>
        <p:spPr>
          <a:xfrm>
            <a:off x="609600" y="6453336"/>
            <a:ext cx="115824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 Placeholder 18"/>
          <p:cNvSpPr>
            <a:spLocks noGrp="1"/>
          </p:cNvSpPr>
          <p:nvPr>
            <p:ph type="body" sz="quarter" idx="10" hasCustomPrompt="1"/>
          </p:nvPr>
        </p:nvSpPr>
        <p:spPr>
          <a:xfrm>
            <a:off x="2162498" y="4943872"/>
            <a:ext cx="4941614" cy="1005408"/>
          </a:xfrm>
          <a:prstGeom prst="rect">
            <a:avLst/>
          </a:prstGeom>
        </p:spPr>
        <p:txBody>
          <a:bodyPr/>
          <a:lstStyle>
            <a:lvl1pPr marL="0" indent="0">
              <a:spcAft>
                <a:spcPts val="1200"/>
              </a:spcAft>
              <a:buNone/>
              <a:defRPr sz="1400" b="1" baseline="0">
                <a:solidFill>
                  <a:schemeClr val="tx1"/>
                </a:solidFill>
              </a:defRPr>
            </a:lvl1pPr>
            <a:lvl2pPr>
              <a:defRPr sz="1200" b="1">
                <a:solidFill>
                  <a:schemeClr val="tx2"/>
                </a:solidFill>
              </a:defRPr>
            </a:lvl2pPr>
            <a:lvl3pPr>
              <a:defRPr sz="1200" b="0"/>
            </a:lvl3pPr>
            <a:lvl4pPr>
              <a:defRPr sz="1200" b="1"/>
            </a:lvl4pPr>
            <a:lvl5pPr>
              <a:defRPr sz="900" b="1"/>
            </a:lvl5pPr>
          </a:lstStyle>
          <a:p>
            <a:pPr lvl="0"/>
            <a:r>
              <a:rPr lang="en-GB" dirty="0" smtClean="0"/>
              <a:t>Section highlight style. Copy style with for key content pages. </a:t>
            </a:r>
            <a:r>
              <a:rPr lang="en-GB" dirty="0" err="1" smtClean="0"/>
              <a:t>erat</a:t>
            </a:r>
            <a:r>
              <a:rPr lang="en-GB" dirty="0" smtClean="0"/>
              <a:t> </a:t>
            </a:r>
            <a:r>
              <a:rPr lang="en-GB" dirty="0" err="1" smtClean="0"/>
              <a:t>volutpat</a:t>
            </a:r>
            <a:r>
              <a:rPr lang="en-GB" dirty="0" smtClean="0"/>
              <a:t> </a:t>
            </a:r>
            <a:r>
              <a:rPr lang="en-GB" dirty="0" err="1" smtClean="0"/>
              <a:t>wisi</a:t>
            </a:r>
            <a:r>
              <a:rPr lang="en-GB" dirty="0" smtClean="0"/>
              <a:t> </a:t>
            </a:r>
            <a:r>
              <a:rPr lang="en-GB" dirty="0" err="1" smtClean="0"/>
              <a:t>enim</a:t>
            </a:r>
            <a:r>
              <a:rPr lang="en-GB" dirty="0" smtClean="0"/>
              <a:t> ad minim </a:t>
            </a:r>
            <a:r>
              <a:rPr lang="en-GB" dirty="0" err="1" smtClean="0"/>
              <a:t>veniam</a:t>
            </a:r>
            <a:r>
              <a:rPr lang="en-GB" dirty="0" smtClean="0"/>
              <a:t>, </a:t>
            </a:r>
            <a:r>
              <a:rPr lang="en-GB" dirty="0" err="1" smtClean="0"/>
              <a:t>quisrtis</a:t>
            </a:r>
            <a:r>
              <a:rPr lang="en-GB" dirty="0" smtClean="0"/>
              <a:t> </a:t>
            </a:r>
            <a:r>
              <a:rPr lang="en-GB" dirty="0" err="1" smtClean="0"/>
              <a:t>nisl</a:t>
            </a:r>
            <a:r>
              <a:rPr lang="en-GB" dirty="0" smtClean="0"/>
              <a:t> </a:t>
            </a:r>
            <a:r>
              <a:rPr lang="en-GB" dirty="0" err="1" smtClean="0"/>
              <a:t>ut</a:t>
            </a:r>
            <a:r>
              <a:rPr lang="en-GB" dirty="0" smtClean="0"/>
              <a:t> </a:t>
            </a:r>
            <a:r>
              <a:rPr lang="en-GB" dirty="0" err="1" smtClean="0"/>
              <a:t>aliquip</a:t>
            </a:r>
            <a:r>
              <a:rPr lang="en-GB" dirty="0" smtClean="0"/>
              <a:t> ex </a:t>
            </a:r>
            <a:r>
              <a:rPr lang="en-GB" dirty="0" err="1" smtClean="0"/>
              <a:t>ea</a:t>
            </a:r>
            <a:r>
              <a:rPr lang="en-GB" dirty="0" smtClean="0"/>
              <a:t> </a:t>
            </a:r>
            <a:r>
              <a:rPr lang="en-GB" dirty="0" err="1" smtClean="0"/>
              <a:t>commodo</a:t>
            </a:r>
            <a:r>
              <a:rPr lang="en-GB" dirty="0" smtClean="0"/>
              <a:t> </a:t>
            </a:r>
            <a:r>
              <a:rPr lang="en-GB" dirty="0" err="1" smtClean="0"/>
              <a:t>consequat</a:t>
            </a:r>
            <a:r>
              <a:rPr lang="en-GB" dirty="0" smtClean="0"/>
              <a:t>.</a:t>
            </a:r>
            <a:endParaRPr lang="en-GB" dirty="0"/>
          </a:p>
        </p:txBody>
      </p:sp>
      <p:sp>
        <p:nvSpPr>
          <p:cNvPr id="27" name="Text Placeholder 18"/>
          <p:cNvSpPr>
            <a:spLocks noGrp="1"/>
          </p:cNvSpPr>
          <p:nvPr>
            <p:ph type="body" sz="quarter" idx="13" hasCustomPrompt="1"/>
          </p:nvPr>
        </p:nvSpPr>
        <p:spPr>
          <a:xfrm>
            <a:off x="609302" y="1845372"/>
            <a:ext cx="6494810" cy="2303708"/>
          </a:xfrm>
          <a:prstGeom prst="rect">
            <a:avLst/>
          </a:prstGeom>
        </p:spPr>
        <p:txBody>
          <a:bodyPr/>
          <a:lstStyle>
            <a:lvl1pPr marL="0" indent="0">
              <a:spcAft>
                <a:spcPts val="1200"/>
              </a:spcAft>
              <a:buNone/>
              <a:defRPr sz="1400" b="0" baseline="0">
                <a:solidFill>
                  <a:schemeClr val="tx1"/>
                </a:solidFill>
              </a:defRPr>
            </a:lvl1pPr>
            <a:lvl2pPr>
              <a:defRPr sz="1200" b="1">
                <a:solidFill>
                  <a:schemeClr val="tx2"/>
                </a:solidFill>
              </a:defRPr>
            </a:lvl2pPr>
            <a:lvl3pPr>
              <a:defRPr sz="1200" b="0"/>
            </a:lvl3pPr>
            <a:lvl4pPr>
              <a:defRPr sz="1200" b="1"/>
            </a:lvl4pPr>
            <a:lvl5pPr>
              <a:defRPr sz="900" b="1"/>
            </a:lvl5pPr>
          </a:lstStyle>
          <a:p>
            <a:pPr lvl="0"/>
            <a:r>
              <a:rPr lang="en-GB" dirty="0" smtClean="0"/>
              <a:t>Copy style with for key content pages. This uses the system typeface Arial. </a:t>
            </a:r>
            <a:r>
              <a:rPr lang="en-GB" dirty="0" err="1" smtClean="0"/>
              <a:t>nonummy</a:t>
            </a:r>
            <a:r>
              <a:rPr lang="en-GB" dirty="0" smtClean="0"/>
              <a:t> </a:t>
            </a:r>
            <a:r>
              <a:rPr lang="en-GB" dirty="0" err="1" smtClean="0"/>
              <a:t>nibh</a:t>
            </a:r>
            <a:r>
              <a:rPr lang="en-GB" dirty="0" smtClean="0"/>
              <a:t> </a:t>
            </a:r>
            <a:r>
              <a:rPr lang="en-GB" dirty="0" err="1" smtClean="0"/>
              <a:t>euismod</a:t>
            </a:r>
            <a:r>
              <a:rPr lang="en-GB" dirty="0" smtClean="0"/>
              <a:t> </a:t>
            </a:r>
            <a:r>
              <a:rPr lang="en-GB" dirty="0" err="1" smtClean="0"/>
              <a:t>tincidunt</a:t>
            </a:r>
            <a:r>
              <a:rPr lang="en-GB" dirty="0" smtClean="0"/>
              <a:t> </a:t>
            </a:r>
            <a:r>
              <a:rPr lang="en-GB" dirty="0" err="1" smtClean="0"/>
              <a:t>ut</a:t>
            </a:r>
            <a:r>
              <a:rPr lang="en-GB" dirty="0" smtClean="0"/>
              <a:t> </a:t>
            </a:r>
            <a:r>
              <a:rPr lang="en-GB" dirty="0" err="1" smtClean="0"/>
              <a:t>laoreet</a:t>
            </a:r>
            <a:r>
              <a:rPr lang="en-GB" dirty="0" smtClean="0"/>
              <a:t> </a:t>
            </a:r>
            <a:r>
              <a:rPr lang="en-GB" dirty="0" err="1" smtClean="0"/>
              <a:t>dolore</a:t>
            </a:r>
            <a:r>
              <a:rPr lang="en-GB" dirty="0" smtClean="0"/>
              <a:t> magna </a:t>
            </a:r>
            <a:r>
              <a:rPr lang="en-GB" dirty="0" err="1" smtClean="0"/>
              <a:t>aliquam</a:t>
            </a:r>
            <a:r>
              <a:rPr lang="en-GB" dirty="0" smtClean="0"/>
              <a:t> </a:t>
            </a:r>
            <a:r>
              <a:rPr lang="en-GB" dirty="0" err="1" smtClean="0"/>
              <a:t>erat</a:t>
            </a:r>
            <a:r>
              <a:rPr lang="en-GB" dirty="0" smtClean="0"/>
              <a:t> </a:t>
            </a:r>
            <a:r>
              <a:rPr lang="en-GB" dirty="0" err="1" smtClean="0"/>
              <a:t>volutpat</a:t>
            </a:r>
            <a:r>
              <a:rPr lang="en-GB" dirty="0" smtClean="0"/>
              <a:t> </a:t>
            </a:r>
            <a:r>
              <a:rPr lang="en-GB" dirty="0" err="1" smtClean="0"/>
              <a:t>wisi</a:t>
            </a:r>
            <a:r>
              <a:rPr lang="en-GB" dirty="0" smtClean="0"/>
              <a:t> </a:t>
            </a:r>
            <a:r>
              <a:rPr lang="en-GB" dirty="0" err="1" smtClean="0"/>
              <a:t>enim</a:t>
            </a:r>
            <a:r>
              <a:rPr lang="en-GB" dirty="0" smtClean="0"/>
              <a:t> ad minim </a:t>
            </a:r>
            <a:r>
              <a:rPr lang="en-GB" dirty="0" err="1" smtClean="0"/>
              <a:t>veniam</a:t>
            </a:r>
            <a:r>
              <a:rPr lang="en-GB" dirty="0" smtClean="0"/>
              <a:t> </a:t>
            </a:r>
            <a:r>
              <a:rPr lang="en-GB" dirty="0" err="1" smtClean="0"/>
              <a:t>quis</a:t>
            </a:r>
            <a:r>
              <a:rPr lang="en-GB" dirty="0" smtClean="0"/>
              <a:t> </a:t>
            </a:r>
            <a:r>
              <a:rPr lang="en-GB" dirty="0" err="1" smtClean="0"/>
              <a:t>volutpat</a:t>
            </a:r>
            <a:r>
              <a:rPr lang="en-GB" dirty="0" smtClean="0"/>
              <a:t> </a:t>
            </a:r>
            <a:r>
              <a:rPr lang="en-GB" dirty="0" err="1" smtClean="0"/>
              <a:t>wisi</a:t>
            </a:r>
            <a:r>
              <a:rPr lang="en-GB" dirty="0" smtClean="0"/>
              <a:t> </a:t>
            </a:r>
            <a:r>
              <a:rPr lang="en-GB" dirty="0" err="1" smtClean="0"/>
              <a:t>enim</a:t>
            </a:r>
            <a:r>
              <a:rPr lang="en-GB" dirty="0" smtClean="0"/>
              <a:t> ad minim </a:t>
            </a:r>
            <a:r>
              <a:rPr lang="en-GB" dirty="0" err="1" smtClean="0"/>
              <a:t>veniamnostrud</a:t>
            </a:r>
            <a:r>
              <a:rPr lang="en-GB" dirty="0" smtClean="0"/>
              <a:t>.</a:t>
            </a:r>
          </a:p>
          <a:p>
            <a:pPr lvl="0"/>
            <a:r>
              <a:rPr lang="en-GB" dirty="0" smtClean="0"/>
              <a:t>Lorem ipsum </a:t>
            </a:r>
            <a:r>
              <a:rPr lang="en-GB" dirty="0" err="1" smtClean="0"/>
              <a:t>dolor</a:t>
            </a:r>
            <a:r>
              <a:rPr lang="en-GB" dirty="0" smtClean="0"/>
              <a:t> sit </a:t>
            </a:r>
            <a:r>
              <a:rPr lang="en-GB" dirty="0" err="1" smtClean="0"/>
              <a:t>amet</a:t>
            </a:r>
            <a:r>
              <a:rPr lang="en-GB" dirty="0" smtClean="0"/>
              <a:t>, </a:t>
            </a:r>
            <a:r>
              <a:rPr lang="en-GB" dirty="0" err="1" smtClean="0"/>
              <a:t>consectetuer</a:t>
            </a:r>
            <a:r>
              <a:rPr lang="en-GB" dirty="0" smtClean="0"/>
              <a:t> </a:t>
            </a:r>
            <a:r>
              <a:rPr lang="en-GB" dirty="0" err="1" smtClean="0"/>
              <a:t>adipiscing</a:t>
            </a:r>
            <a:r>
              <a:rPr lang="en-GB" dirty="0" smtClean="0"/>
              <a:t> </a:t>
            </a:r>
            <a:r>
              <a:rPr lang="en-GB" dirty="0" err="1" smtClean="0"/>
              <a:t>elit</a:t>
            </a:r>
            <a:r>
              <a:rPr lang="en-GB" dirty="0" smtClean="0"/>
              <a:t>, </a:t>
            </a:r>
            <a:r>
              <a:rPr lang="en-GB" dirty="0" err="1" smtClean="0"/>
              <a:t>sed</a:t>
            </a:r>
            <a:r>
              <a:rPr lang="en-GB" dirty="0" smtClean="0"/>
              <a:t> </a:t>
            </a:r>
            <a:r>
              <a:rPr lang="en-GB" dirty="0" err="1" smtClean="0"/>
              <a:t>diam</a:t>
            </a:r>
            <a:r>
              <a:rPr lang="en-GB" dirty="0" smtClean="0"/>
              <a:t> </a:t>
            </a:r>
            <a:r>
              <a:rPr lang="en-GB" dirty="0" err="1" smtClean="0"/>
              <a:t>nonummy</a:t>
            </a:r>
            <a:r>
              <a:rPr lang="en-GB" dirty="0" smtClean="0"/>
              <a:t> </a:t>
            </a:r>
            <a:r>
              <a:rPr lang="en-GB" dirty="0" err="1" smtClean="0"/>
              <a:t>nibh</a:t>
            </a:r>
            <a:r>
              <a:rPr lang="en-GB" dirty="0" smtClean="0"/>
              <a:t> </a:t>
            </a:r>
            <a:r>
              <a:rPr lang="en-GB" dirty="0" err="1" smtClean="0"/>
              <a:t>euismod</a:t>
            </a:r>
            <a:r>
              <a:rPr lang="en-GB" dirty="0" smtClean="0"/>
              <a:t> </a:t>
            </a:r>
            <a:r>
              <a:rPr lang="en-GB" dirty="0" err="1" smtClean="0"/>
              <a:t>tincidunt</a:t>
            </a:r>
            <a:r>
              <a:rPr lang="en-GB" dirty="0" smtClean="0"/>
              <a:t> </a:t>
            </a:r>
            <a:r>
              <a:rPr lang="en-GB" dirty="0" err="1" smtClean="0"/>
              <a:t>ut</a:t>
            </a:r>
            <a:r>
              <a:rPr lang="en-GB" dirty="0" smtClean="0"/>
              <a:t> </a:t>
            </a:r>
            <a:r>
              <a:rPr lang="en-GB" dirty="0" err="1" smtClean="0"/>
              <a:t>laoreet</a:t>
            </a:r>
            <a:r>
              <a:rPr lang="en-GB" dirty="0" smtClean="0"/>
              <a:t> </a:t>
            </a:r>
            <a:r>
              <a:rPr lang="en-GB" dirty="0" err="1" smtClean="0"/>
              <a:t>dolore</a:t>
            </a:r>
            <a:r>
              <a:rPr lang="en-GB" dirty="0" smtClean="0"/>
              <a:t> magna </a:t>
            </a:r>
            <a:r>
              <a:rPr lang="en-GB" dirty="0" err="1" smtClean="0"/>
              <a:t>aliquam</a:t>
            </a:r>
            <a:r>
              <a:rPr lang="en-GB" dirty="0" smtClean="0"/>
              <a:t> </a:t>
            </a:r>
            <a:r>
              <a:rPr lang="en-GB" dirty="0" err="1" smtClean="0"/>
              <a:t>erat</a:t>
            </a:r>
            <a:r>
              <a:rPr lang="en-GB" dirty="0" smtClean="0"/>
              <a:t> </a:t>
            </a:r>
            <a:r>
              <a:rPr lang="en-GB" dirty="0" err="1" smtClean="0"/>
              <a:t>volutpat</a:t>
            </a:r>
            <a:r>
              <a:rPr lang="en-GB" dirty="0" smtClean="0"/>
              <a:t> </a:t>
            </a:r>
            <a:r>
              <a:rPr lang="en-GB" dirty="0" err="1" smtClean="0"/>
              <a:t>wisi</a:t>
            </a:r>
            <a:r>
              <a:rPr lang="en-GB" dirty="0" smtClean="0"/>
              <a:t> </a:t>
            </a:r>
            <a:r>
              <a:rPr lang="en-GB" dirty="0" err="1" smtClean="0"/>
              <a:t>enim</a:t>
            </a:r>
            <a:r>
              <a:rPr lang="en-GB" dirty="0" smtClean="0"/>
              <a:t> ad minim </a:t>
            </a:r>
            <a:r>
              <a:rPr lang="en-GB" dirty="0" err="1" smtClean="0"/>
              <a:t>veniam</a:t>
            </a:r>
            <a:r>
              <a:rPr lang="en-GB" dirty="0" smtClean="0"/>
              <a:t>, </a:t>
            </a:r>
            <a:r>
              <a:rPr lang="en-GB" dirty="0" err="1" smtClean="0"/>
              <a:t>quisrtis</a:t>
            </a:r>
            <a:r>
              <a:rPr lang="en-GB" dirty="0" smtClean="0"/>
              <a:t> </a:t>
            </a:r>
            <a:r>
              <a:rPr lang="en-GB" dirty="0" err="1" smtClean="0"/>
              <a:t>nisl</a:t>
            </a:r>
            <a:r>
              <a:rPr lang="en-GB" dirty="0" smtClean="0"/>
              <a:t> </a:t>
            </a:r>
            <a:r>
              <a:rPr lang="en-GB" dirty="0" err="1" smtClean="0"/>
              <a:t>ut</a:t>
            </a:r>
            <a:r>
              <a:rPr lang="en-GB" dirty="0" smtClean="0"/>
              <a:t> </a:t>
            </a:r>
            <a:r>
              <a:rPr lang="en-GB" dirty="0" err="1" smtClean="0"/>
              <a:t>aliquip</a:t>
            </a:r>
            <a:r>
              <a:rPr lang="en-GB" dirty="0" smtClean="0"/>
              <a:t> ex </a:t>
            </a:r>
            <a:r>
              <a:rPr lang="en-GB" dirty="0" err="1" smtClean="0"/>
              <a:t>ea</a:t>
            </a:r>
            <a:r>
              <a:rPr lang="en-GB" dirty="0" smtClean="0"/>
              <a:t> </a:t>
            </a:r>
            <a:r>
              <a:rPr lang="en-GB" dirty="0" err="1" smtClean="0"/>
              <a:t>commodo</a:t>
            </a:r>
            <a:r>
              <a:rPr lang="en-GB" dirty="0" smtClean="0"/>
              <a:t> </a:t>
            </a:r>
            <a:r>
              <a:rPr lang="en-GB" dirty="0" err="1" smtClean="0"/>
              <a:t>consequat</a:t>
            </a:r>
            <a:r>
              <a:rPr lang="en-GB" dirty="0" smtClean="0"/>
              <a:t>.</a:t>
            </a:r>
          </a:p>
          <a:p>
            <a:pPr lvl="0"/>
            <a:r>
              <a:rPr lang="en-GB" dirty="0" err="1" smtClean="0"/>
              <a:t>Consectetuer</a:t>
            </a:r>
            <a:r>
              <a:rPr lang="en-GB" dirty="0" smtClean="0"/>
              <a:t> </a:t>
            </a:r>
            <a:r>
              <a:rPr lang="en-GB" dirty="0" err="1" smtClean="0"/>
              <a:t>adipiscing</a:t>
            </a:r>
            <a:r>
              <a:rPr lang="en-GB" dirty="0" smtClean="0"/>
              <a:t> </a:t>
            </a:r>
            <a:r>
              <a:rPr lang="en-GB" dirty="0" err="1" smtClean="0"/>
              <a:t>elit</a:t>
            </a:r>
            <a:r>
              <a:rPr lang="en-GB" dirty="0" smtClean="0"/>
              <a:t>, </a:t>
            </a:r>
            <a:r>
              <a:rPr lang="en-GB" dirty="0" err="1" smtClean="0"/>
              <a:t>sed</a:t>
            </a:r>
            <a:r>
              <a:rPr lang="en-GB" dirty="0" smtClean="0"/>
              <a:t> </a:t>
            </a:r>
            <a:r>
              <a:rPr lang="en-GB" dirty="0" err="1" smtClean="0"/>
              <a:t>diam</a:t>
            </a:r>
            <a:r>
              <a:rPr lang="en-GB" dirty="0" smtClean="0"/>
              <a:t> </a:t>
            </a:r>
            <a:r>
              <a:rPr lang="en-GB" dirty="0" err="1" smtClean="0"/>
              <a:t>nonummy</a:t>
            </a:r>
            <a:r>
              <a:rPr lang="en-GB" dirty="0" smtClean="0"/>
              <a:t> </a:t>
            </a:r>
            <a:r>
              <a:rPr lang="en-GB" dirty="0" err="1" smtClean="0"/>
              <a:t>nibh</a:t>
            </a:r>
            <a:r>
              <a:rPr lang="en-GB" dirty="0" smtClean="0"/>
              <a:t> </a:t>
            </a:r>
            <a:r>
              <a:rPr lang="en-GB" dirty="0" err="1" smtClean="0"/>
              <a:t>euismod</a:t>
            </a:r>
            <a:r>
              <a:rPr lang="en-GB" dirty="0" smtClean="0"/>
              <a:t> </a:t>
            </a:r>
            <a:r>
              <a:rPr lang="en-GB" dirty="0" err="1" smtClean="0"/>
              <a:t>tincidunt</a:t>
            </a:r>
            <a:r>
              <a:rPr lang="en-GB" dirty="0" smtClean="0"/>
              <a:t> </a:t>
            </a:r>
            <a:r>
              <a:rPr lang="en-GB" dirty="0" err="1" smtClean="0"/>
              <a:t>ut</a:t>
            </a:r>
            <a:r>
              <a:rPr lang="en-GB" dirty="0" smtClean="0"/>
              <a:t> </a:t>
            </a:r>
            <a:r>
              <a:rPr lang="en-GB" dirty="0" err="1" smtClean="0"/>
              <a:t>laoreet</a:t>
            </a:r>
            <a:r>
              <a:rPr lang="en-GB" dirty="0" smtClean="0"/>
              <a:t> </a:t>
            </a:r>
            <a:r>
              <a:rPr lang="en-GB" dirty="0" err="1" smtClean="0"/>
              <a:t>dolore</a:t>
            </a:r>
            <a:r>
              <a:rPr lang="en-GB" dirty="0" smtClean="0"/>
              <a:t> magna </a:t>
            </a:r>
            <a:r>
              <a:rPr lang="en-GB" dirty="0" err="1" smtClean="0"/>
              <a:t>aliquam</a:t>
            </a:r>
            <a:r>
              <a:rPr lang="en-GB" dirty="0" smtClean="0"/>
              <a:t> </a:t>
            </a:r>
            <a:r>
              <a:rPr lang="en-GB" dirty="0" err="1" smtClean="0"/>
              <a:t>erat</a:t>
            </a:r>
            <a:r>
              <a:rPr lang="en-GB" dirty="0" smtClean="0"/>
              <a:t> </a:t>
            </a:r>
            <a:r>
              <a:rPr lang="en-GB" dirty="0" err="1" smtClean="0"/>
              <a:t>volutpat</a:t>
            </a:r>
            <a:r>
              <a:rPr lang="en-GB" dirty="0" smtClean="0"/>
              <a:t> </a:t>
            </a:r>
            <a:r>
              <a:rPr lang="en-GB" dirty="0" err="1" smtClean="0"/>
              <a:t>wisi</a:t>
            </a:r>
            <a:r>
              <a:rPr lang="en-GB" dirty="0" smtClean="0"/>
              <a:t> </a:t>
            </a:r>
            <a:r>
              <a:rPr lang="en-GB" dirty="0" err="1" smtClean="0"/>
              <a:t>enim</a:t>
            </a:r>
            <a:r>
              <a:rPr lang="en-GB" dirty="0" smtClean="0"/>
              <a:t> minim </a:t>
            </a:r>
            <a:r>
              <a:rPr lang="en-GB" dirty="0" err="1" smtClean="0"/>
              <a:t>veniam</a:t>
            </a:r>
            <a:r>
              <a:rPr lang="en-GB" dirty="0" smtClean="0"/>
              <a:t>, </a:t>
            </a:r>
            <a:r>
              <a:rPr lang="en-GB" dirty="0" err="1" smtClean="0"/>
              <a:t>quisrtis</a:t>
            </a:r>
            <a:r>
              <a:rPr lang="en-GB" dirty="0" smtClean="0"/>
              <a:t> </a:t>
            </a:r>
            <a:r>
              <a:rPr lang="en-GB" dirty="0" err="1" smtClean="0"/>
              <a:t>nisl</a:t>
            </a:r>
            <a:r>
              <a:rPr lang="en-GB" dirty="0" smtClean="0"/>
              <a:t> </a:t>
            </a:r>
            <a:r>
              <a:rPr lang="en-GB" dirty="0" err="1" smtClean="0"/>
              <a:t>ut</a:t>
            </a:r>
            <a:r>
              <a:rPr lang="en-GB" dirty="0" smtClean="0"/>
              <a:t> </a:t>
            </a:r>
            <a:r>
              <a:rPr lang="en-GB" dirty="0" err="1" smtClean="0"/>
              <a:t>aliquip</a:t>
            </a:r>
            <a:r>
              <a:rPr lang="en-GB" dirty="0" smtClean="0"/>
              <a:t> ex </a:t>
            </a:r>
            <a:r>
              <a:rPr lang="en-GB" dirty="0" err="1" smtClean="0"/>
              <a:t>ea</a:t>
            </a:r>
            <a:r>
              <a:rPr lang="en-GB" dirty="0" smtClean="0"/>
              <a:t> </a:t>
            </a:r>
            <a:r>
              <a:rPr lang="en-GB" dirty="0" err="1" smtClean="0"/>
              <a:t>commodo</a:t>
            </a:r>
            <a:r>
              <a:rPr lang="en-GB" dirty="0" smtClean="0"/>
              <a:t> </a:t>
            </a:r>
            <a:r>
              <a:rPr lang="en-GB" dirty="0" err="1" smtClean="0"/>
              <a:t>consequat</a:t>
            </a:r>
            <a:r>
              <a:rPr lang="en-GB" dirty="0" smtClean="0"/>
              <a:t>.</a:t>
            </a:r>
            <a:endParaRPr lang="en-GB" dirty="0"/>
          </a:p>
        </p:txBody>
      </p:sp>
      <p:sp>
        <p:nvSpPr>
          <p:cNvPr id="16" name="Oval 15"/>
          <p:cNvSpPr/>
          <p:nvPr userDrawn="1"/>
        </p:nvSpPr>
        <p:spPr>
          <a:xfrm>
            <a:off x="695399" y="4604170"/>
            <a:ext cx="1345109" cy="1345109"/>
          </a:xfrm>
          <a:prstGeom prst="ellipse">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Text Placeholder 2"/>
          <p:cNvSpPr>
            <a:spLocks noGrp="1"/>
          </p:cNvSpPr>
          <p:nvPr>
            <p:ph type="body" sz="quarter" idx="14" hasCustomPrompt="1"/>
          </p:nvPr>
        </p:nvSpPr>
        <p:spPr>
          <a:xfrm>
            <a:off x="2162498" y="4509669"/>
            <a:ext cx="4941614" cy="431800"/>
          </a:xfrm>
          <a:prstGeom prst="rect">
            <a:avLst/>
          </a:prstGeom>
        </p:spPr>
        <p:txBody>
          <a:bodyPr/>
          <a:lstStyle>
            <a:lvl1pPr marL="0" indent="0">
              <a:buNone/>
              <a:defRPr sz="1800" b="1" baseline="0">
                <a:solidFill>
                  <a:schemeClr val="accent1"/>
                </a:solidFill>
              </a:defRPr>
            </a:lvl1pPr>
          </a:lstStyle>
          <a:p>
            <a:pPr lvl="0"/>
            <a:r>
              <a:rPr lang="en-US" dirty="0" smtClean="0"/>
              <a:t>SUB-HEADING PULL OUT</a:t>
            </a:r>
            <a:endParaRPr lang="en-GB" dirty="0"/>
          </a:p>
        </p:txBody>
      </p:sp>
      <p:sp>
        <p:nvSpPr>
          <p:cNvPr id="12" name="Freeform 11"/>
          <p:cNvSpPr/>
          <p:nvPr userDrawn="1"/>
        </p:nvSpPr>
        <p:spPr>
          <a:xfrm rot="16200000" flipV="1">
            <a:off x="6276549" y="971579"/>
            <a:ext cx="6887030" cy="4943871"/>
          </a:xfrm>
          <a:custGeom>
            <a:avLst/>
            <a:gdLst>
              <a:gd name="connsiteX0" fmla="*/ 0 w 5043341"/>
              <a:gd name="connsiteY0" fmla="*/ 122548 h 405352"/>
              <a:gd name="connsiteX1" fmla="*/ 0 w 5043341"/>
              <a:gd name="connsiteY1" fmla="*/ 0 h 405352"/>
              <a:gd name="connsiteX2" fmla="*/ 5043341 w 5043341"/>
              <a:gd name="connsiteY2" fmla="*/ 0 h 405352"/>
              <a:gd name="connsiteX3" fmla="*/ 5043341 w 5043341"/>
              <a:gd name="connsiteY3" fmla="*/ 405352 h 405352"/>
              <a:gd name="connsiteX4" fmla="*/ 0 w 5043341"/>
              <a:gd name="connsiteY4" fmla="*/ 122548 h 405352"/>
              <a:gd name="connsiteX0" fmla="*/ 0 w 5043341"/>
              <a:gd name="connsiteY0" fmla="*/ 122548 h 376253"/>
              <a:gd name="connsiteX1" fmla="*/ 0 w 5043341"/>
              <a:gd name="connsiteY1" fmla="*/ 0 h 376253"/>
              <a:gd name="connsiteX2" fmla="*/ 5043341 w 5043341"/>
              <a:gd name="connsiteY2" fmla="*/ 0 h 376253"/>
              <a:gd name="connsiteX3" fmla="*/ 5043341 w 5043341"/>
              <a:gd name="connsiteY3" fmla="*/ 376253 h 376253"/>
              <a:gd name="connsiteX4" fmla="*/ 0 w 5043341"/>
              <a:gd name="connsiteY4" fmla="*/ 122548 h 376253"/>
              <a:gd name="connsiteX0" fmla="*/ 0 w 5048594"/>
              <a:gd name="connsiteY0" fmla="*/ 171652 h 376253"/>
              <a:gd name="connsiteX1" fmla="*/ 5253 w 5048594"/>
              <a:gd name="connsiteY1" fmla="*/ 0 h 376253"/>
              <a:gd name="connsiteX2" fmla="*/ 5048594 w 5048594"/>
              <a:gd name="connsiteY2" fmla="*/ 0 h 376253"/>
              <a:gd name="connsiteX3" fmla="*/ 5048594 w 5048594"/>
              <a:gd name="connsiteY3" fmla="*/ 376253 h 376253"/>
              <a:gd name="connsiteX4" fmla="*/ 0 w 5048594"/>
              <a:gd name="connsiteY4" fmla="*/ 171652 h 376253"/>
              <a:gd name="connsiteX0" fmla="*/ 0 w 5048594"/>
              <a:gd name="connsiteY0" fmla="*/ 171652 h 376253"/>
              <a:gd name="connsiteX1" fmla="*/ 5253 w 5048594"/>
              <a:gd name="connsiteY1" fmla="*/ 0 h 376253"/>
              <a:gd name="connsiteX2" fmla="*/ 5048594 w 5048594"/>
              <a:gd name="connsiteY2" fmla="*/ 0 h 376253"/>
              <a:gd name="connsiteX3" fmla="*/ 5048594 w 5048594"/>
              <a:gd name="connsiteY3" fmla="*/ 376253 h 376253"/>
              <a:gd name="connsiteX4" fmla="*/ 0 w 5048594"/>
              <a:gd name="connsiteY4" fmla="*/ 171652 h 376253"/>
              <a:gd name="connsiteX0" fmla="*/ 5432 w 5054026"/>
              <a:gd name="connsiteY0" fmla="*/ 171652 h 376253"/>
              <a:gd name="connsiteX1" fmla="*/ 0 w 5054026"/>
              <a:gd name="connsiteY1" fmla="*/ 0 h 376253"/>
              <a:gd name="connsiteX2" fmla="*/ 5054026 w 5054026"/>
              <a:gd name="connsiteY2" fmla="*/ 0 h 376253"/>
              <a:gd name="connsiteX3" fmla="*/ 5054026 w 5054026"/>
              <a:gd name="connsiteY3" fmla="*/ 376253 h 376253"/>
              <a:gd name="connsiteX4" fmla="*/ 5432 w 5054026"/>
              <a:gd name="connsiteY4" fmla="*/ 171652 h 376253"/>
              <a:gd name="connsiteX0" fmla="*/ 0 w 5059279"/>
              <a:gd name="connsiteY0" fmla="*/ 169525 h 376253"/>
              <a:gd name="connsiteX1" fmla="*/ 5253 w 5059279"/>
              <a:gd name="connsiteY1" fmla="*/ 0 h 376253"/>
              <a:gd name="connsiteX2" fmla="*/ 5059279 w 5059279"/>
              <a:gd name="connsiteY2" fmla="*/ 0 h 376253"/>
              <a:gd name="connsiteX3" fmla="*/ 5059279 w 5059279"/>
              <a:gd name="connsiteY3" fmla="*/ 376253 h 376253"/>
              <a:gd name="connsiteX4" fmla="*/ 0 w 5059279"/>
              <a:gd name="connsiteY4" fmla="*/ 169525 h 376253"/>
              <a:gd name="connsiteX0" fmla="*/ 0 w 5069964"/>
              <a:gd name="connsiteY0" fmla="*/ 275786 h 376253"/>
              <a:gd name="connsiteX1" fmla="*/ 15938 w 5069964"/>
              <a:gd name="connsiteY1" fmla="*/ 0 h 376253"/>
              <a:gd name="connsiteX2" fmla="*/ 5069964 w 5069964"/>
              <a:gd name="connsiteY2" fmla="*/ 0 h 376253"/>
              <a:gd name="connsiteX3" fmla="*/ 5069964 w 5069964"/>
              <a:gd name="connsiteY3" fmla="*/ 376253 h 376253"/>
              <a:gd name="connsiteX4" fmla="*/ 0 w 5069964"/>
              <a:gd name="connsiteY4" fmla="*/ 275786 h 3762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69964" h="376253">
                <a:moveTo>
                  <a:pt x="0" y="275786"/>
                </a:moveTo>
                <a:lnTo>
                  <a:pt x="15938" y="0"/>
                </a:lnTo>
                <a:lnTo>
                  <a:pt x="5069964" y="0"/>
                </a:lnTo>
                <a:lnTo>
                  <a:pt x="5069964" y="376253"/>
                </a:lnTo>
                <a:lnTo>
                  <a:pt x="0" y="275786"/>
                </a:lnTo>
                <a:close/>
              </a:path>
            </a:pathLst>
          </a:custGeom>
          <a:gradFill flip="none" rotWithShape="1">
            <a:gsLst>
              <a:gs pos="0">
                <a:schemeClr val="tx1"/>
              </a:gs>
              <a:gs pos="29000">
                <a:schemeClr val="tx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7" name="Straight Connector 16"/>
          <p:cNvCxnSpPr/>
          <p:nvPr userDrawn="1"/>
        </p:nvCxnSpPr>
        <p:spPr>
          <a:xfrm>
            <a:off x="695400" y="1628800"/>
            <a:ext cx="6408712"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8" name="Picture 1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73503" y="5899054"/>
            <a:ext cx="1855145" cy="640025"/>
          </a:xfrm>
          <a:prstGeom prst="rect">
            <a:avLst/>
          </a:prstGeom>
        </p:spPr>
      </p:pic>
      <p:pic>
        <p:nvPicPr>
          <p:cNvPr id="20" name="Picture 19"/>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8963923" y="5805262"/>
            <a:ext cx="846228" cy="827607"/>
          </a:xfrm>
          <a:prstGeom prst="rect">
            <a:avLst/>
          </a:prstGeom>
        </p:spPr>
      </p:pic>
    </p:spTree>
    <p:extLst>
      <p:ext uri="{BB962C8B-B14F-4D97-AF65-F5344CB8AC3E}">
        <p14:creationId xmlns:p14="http://schemas.microsoft.com/office/powerpoint/2010/main" val="3384931484"/>
      </p:ext>
    </p:extLst>
  </p:cSld>
  <p:clrMapOvr>
    <a:masterClrMapping/>
  </p:clrMapOvr>
  <p:timing>
    <p:tnLst>
      <p:par>
        <p:cTn id="1" dur="indefinite" restart="never" nodeType="tmRoot"/>
      </p:par>
    </p:tnLst>
  </p:timing>
  <p:hf sldNum="0"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xt Slide B2">
    <p:spTree>
      <p:nvGrpSpPr>
        <p:cNvPr id="1" name=""/>
        <p:cNvGrpSpPr/>
        <p:nvPr/>
      </p:nvGrpSpPr>
      <p:grpSpPr>
        <a:xfrm>
          <a:off x="0" y="0"/>
          <a:ext cx="0" cy="0"/>
          <a:chOff x="0" y="0"/>
          <a:chExt cx="0" cy="0"/>
        </a:xfrm>
      </p:grpSpPr>
      <p:sp>
        <p:nvSpPr>
          <p:cNvPr id="14" name="Freeform 13"/>
          <p:cNvSpPr/>
          <p:nvPr userDrawn="1"/>
        </p:nvSpPr>
        <p:spPr>
          <a:xfrm rot="16200000" flipV="1">
            <a:off x="6276549" y="971578"/>
            <a:ext cx="6887030" cy="4943871"/>
          </a:xfrm>
          <a:custGeom>
            <a:avLst/>
            <a:gdLst>
              <a:gd name="connsiteX0" fmla="*/ 0 w 5043341"/>
              <a:gd name="connsiteY0" fmla="*/ 122548 h 405352"/>
              <a:gd name="connsiteX1" fmla="*/ 0 w 5043341"/>
              <a:gd name="connsiteY1" fmla="*/ 0 h 405352"/>
              <a:gd name="connsiteX2" fmla="*/ 5043341 w 5043341"/>
              <a:gd name="connsiteY2" fmla="*/ 0 h 405352"/>
              <a:gd name="connsiteX3" fmla="*/ 5043341 w 5043341"/>
              <a:gd name="connsiteY3" fmla="*/ 405352 h 405352"/>
              <a:gd name="connsiteX4" fmla="*/ 0 w 5043341"/>
              <a:gd name="connsiteY4" fmla="*/ 122548 h 405352"/>
              <a:gd name="connsiteX0" fmla="*/ 0 w 5043341"/>
              <a:gd name="connsiteY0" fmla="*/ 122548 h 376253"/>
              <a:gd name="connsiteX1" fmla="*/ 0 w 5043341"/>
              <a:gd name="connsiteY1" fmla="*/ 0 h 376253"/>
              <a:gd name="connsiteX2" fmla="*/ 5043341 w 5043341"/>
              <a:gd name="connsiteY2" fmla="*/ 0 h 376253"/>
              <a:gd name="connsiteX3" fmla="*/ 5043341 w 5043341"/>
              <a:gd name="connsiteY3" fmla="*/ 376253 h 376253"/>
              <a:gd name="connsiteX4" fmla="*/ 0 w 5043341"/>
              <a:gd name="connsiteY4" fmla="*/ 122548 h 376253"/>
              <a:gd name="connsiteX0" fmla="*/ 0 w 5048594"/>
              <a:gd name="connsiteY0" fmla="*/ 171652 h 376253"/>
              <a:gd name="connsiteX1" fmla="*/ 5253 w 5048594"/>
              <a:gd name="connsiteY1" fmla="*/ 0 h 376253"/>
              <a:gd name="connsiteX2" fmla="*/ 5048594 w 5048594"/>
              <a:gd name="connsiteY2" fmla="*/ 0 h 376253"/>
              <a:gd name="connsiteX3" fmla="*/ 5048594 w 5048594"/>
              <a:gd name="connsiteY3" fmla="*/ 376253 h 376253"/>
              <a:gd name="connsiteX4" fmla="*/ 0 w 5048594"/>
              <a:gd name="connsiteY4" fmla="*/ 171652 h 376253"/>
              <a:gd name="connsiteX0" fmla="*/ 0 w 5048594"/>
              <a:gd name="connsiteY0" fmla="*/ 171652 h 376253"/>
              <a:gd name="connsiteX1" fmla="*/ 5253 w 5048594"/>
              <a:gd name="connsiteY1" fmla="*/ 0 h 376253"/>
              <a:gd name="connsiteX2" fmla="*/ 5048594 w 5048594"/>
              <a:gd name="connsiteY2" fmla="*/ 0 h 376253"/>
              <a:gd name="connsiteX3" fmla="*/ 5048594 w 5048594"/>
              <a:gd name="connsiteY3" fmla="*/ 376253 h 376253"/>
              <a:gd name="connsiteX4" fmla="*/ 0 w 5048594"/>
              <a:gd name="connsiteY4" fmla="*/ 171652 h 376253"/>
              <a:gd name="connsiteX0" fmla="*/ 5432 w 5054026"/>
              <a:gd name="connsiteY0" fmla="*/ 171652 h 376253"/>
              <a:gd name="connsiteX1" fmla="*/ 0 w 5054026"/>
              <a:gd name="connsiteY1" fmla="*/ 0 h 376253"/>
              <a:gd name="connsiteX2" fmla="*/ 5054026 w 5054026"/>
              <a:gd name="connsiteY2" fmla="*/ 0 h 376253"/>
              <a:gd name="connsiteX3" fmla="*/ 5054026 w 5054026"/>
              <a:gd name="connsiteY3" fmla="*/ 376253 h 376253"/>
              <a:gd name="connsiteX4" fmla="*/ 5432 w 5054026"/>
              <a:gd name="connsiteY4" fmla="*/ 171652 h 376253"/>
              <a:gd name="connsiteX0" fmla="*/ 0 w 5059279"/>
              <a:gd name="connsiteY0" fmla="*/ 169525 h 376253"/>
              <a:gd name="connsiteX1" fmla="*/ 5253 w 5059279"/>
              <a:gd name="connsiteY1" fmla="*/ 0 h 376253"/>
              <a:gd name="connsiteX2" fmla="*/ 5059279 w 5059279"/>
              <a:gd name="connsiteY2" fmla="*/ 0 h 376253"/>
              <a:gd name="connsiteX3" fmla="*/ 5059279 w 5059279"/>
              <a:gd name="connsiteY3" fmla="*/ 376253 h 376253"/>
              <a:gd name="connsiteX4" fmla="*/ 0 w 5059279"/>
              <a:gd name="connsiteY4" fmla="*/ 169525 h 376253"/>
              <a:gd name="connsiteX0" fmla="*/ 0 w 5069964"/>
              <a:gd name="connsiteY0" fmla="*/ 275786 h 376253"/>
              <a:gd name="connsiteX1" fmla="*/ 15938 w 5069964"/>
              <a:gd name="connsiteY1" fmla="*/ 0 h 376253"/>
              <a:gd name="connsiteX2" fmla="*/ 5069964 w 5069964"/>
              <a:gd name="connsiteY2" fmla="*/ 0 h 376253"/>
              <a:gd name="connsiteX3" fmla="*/ 5069964 w 5069964"/>
              <a:gd name="connsiteY3" fmla="*/ 376253 h 376253"/>
              <a:gd name="connsiteX4" fmla="*/ 0 w 5069964"/>
              <a:gd name="connsiteY4" fmla="*/ 275786 h 3762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69964" h="376253">
                <a:moveTo>
                  <a:pt x="0" y="275786"/>
                </a:moveTo>
                <a:lnTo>
                  <a:pt x="15938" y="0"/>
                </a:lnTo>
                <a:lnTo>
                  <a:pt x="5069964" y="0"/>
                </a:lnTo>
                <a:lnTo>
                  <a:pt x="5069964" y="376253"/>
                </a:lnTo>
                <a:lnTo>
                  <a:pt x="0" y="275786"/>
                </a:lnTo>
                <a:close/>
              </a:path>
            </a:pathLst>
          </a:custGeom>
          <a:blipFill dpi="0" rotWithShape="0">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6"/>
          <p:cNvSpPr>
            <a:spLocks noGrp="1"/>
          </p:cNvSpPr>
          <p:nvPr>
            <p:ph type="title" hasCustomPrompt="1"/>
          </p:nvPr>
        </p:nvSpPr>
        <p:spPr>
          <a:xfrm>
            <a:off x="609600" y="512052"/>
            <a:ext cx="6494512" cy="972731"/>
          </a:xfrm>
          <a:prstGeom prst="rect">
            <a:avLst/>
          </a:prstGeom>
        </p:spPr>
        <p:txBody>
          <a:bodyPr/>
          <a:lstStyle>
            <a:lvl1pPr algn="l">
              <a:lnSpc>
                <a:spcPct val="80000"/>
              </a:lnSpc>
              <a:defRPr sz="4000" b="0" baseline="0">
                <a:solidFill>
                  <a:schemeClr val="accent1"/>
                </a:solidFill>
                <a:latin typeface="Bebas Neue" panose="020B0606020202050201" pitchFamily="34" charset="0"/>
              </a:defRPr>
            </a:lvl1pPr>
          </a:lstStyle>
          <a:p>
            <a:r>
              <a:rPr lang="en-US" dirty="0" smtClean="0"/>
              <a:t>TEXT SLIDE</a:t>
            </a:r>
            <a:br>
              <a:rPr lang="en-US" dirty="0" smtClean="0"/>
            </a:br>
            <a:r>
              <a:rPr lang="en-US" dirty="0" smtClean="0"/>
              <a:t>MAIN HEADING STYLE</a:t>
            </a:r>
            <a:endParaRPr lang="en-GB" dirty="0"/>
          </a:p>
        </p:txBody>
      </p:sp>
      <p:cxnSp>
        <p:nvCxnSpPr>
          <p:cNvPr id="15" name="Straight Connector 14"/>
          <p:cNvCxnSpPr/>
          <p:nvPr userDrawn="1"/>
        </p:nvCxnSpPr>
        <p:spPr>
          <a:xfrm>
            <a:off x="609600" y="6453336"/>
            <a:ext cx="115824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 Placeholder 18"/>
          <p:cNvSpPr>
            <a:spLocks noGrp="1"/>
          </p:cNvSpPr>
          <p:nvPr>
            <p:ph type="body" sz="quarter" idx="10" hasCustomPrompt="1"/>
          </p:nvPr>
        </p:nvSpPr>
        <p:spPr>
          <a:xfrm>
            <a:off x="2162498" y="4943872"/>
            <a:ext cx="4941614" cy="1005408"/>
          </a:xfrm>
          <a:prstGeom prst="rect">
            <a:avLst/>
          </a:prstGeom>
        </p:spPr>
        <p:txBody>
          <a:bodyPr/>
          <a:lstStyle>
            <a:lvl1pPr marL="0" indent="0">
              <a:spcAft>
                <a:spcPts val="1200"/>
              </a:spcAft>
              <a:buNone/>
              <a:defRPr sz="1400" b="1" baseline="0">
                <a:solidFill>
                  <a:schemeClr val="tx1"/>
                </a:solidFill>
              </a:defRPr>
            </a:lvl1pPr>
            <a:lvl2pPr>
              <a:defRPr sz="1200" b="1">
                <a:solidFill>
                  <a:schemeClr val="tx2"/>
                </a:solidFill>
              </a:defRPr>
            </a:lvl2pPr>
            <a:lvl3pPr>
              <a:defRPr sz="1200" b="0"/>
            </a:lvl3pPr>
            <a:lvl4pPr>
              <a:defRPr sz="1200" b="1"/>
            </a:lvl4pPr>
            <a:lvl5pPr>
              <a:defRPr sz="900" b="1"/>
            </a:lvl5pPr>
          </a:lstStyle>
          <a:p>
            <a:pPr lvl="0"/>
            <a:r>
              <a:rPr lang="en-GB" dirty="0" smtClean="0"/>
              <a:t>Section highlight style. Copy style with for key content pages. </a:t>
            </a:r>
            <a:r>
              <a:rPr lang="en-GB" dirty="0" err="1" smtClean="0"/>
              <a:t>erat</a:t>
            </a:r>
            <a:r>
              <a:rPr lang="en-GB" dirty="0" smtClean="0"/>
              <a:t> </a:t>
            </a:r>
            <a:r>
              <a:rPr lang="en-GB" dirty="0" err="1" smtClean="0"/>
              <a:t>volutpat</a:t>
            </a:r>
            <a:r>
              <a:rPr lang="en-GB" dirty="0" smtClean="0"/>
              <a:t> </a:t>
            </a:r>
            <a:r>
              <a:rPr lang="en-GB" dirty="0" err="1" smtClean="0"/>
              <a:t>wisi</a:t>
            </a:r>
            <a:r>
              <a:rPr lang="en-GB" dirty="0" smtClean="0"/>
              <a:t> </a:t>
            </a:r>
            <a:r>
              <a:rPr lang="en-GB" dirty="0" err="1" smtClean="0"/>
              <a:t>enim</a:t>
            </a:r>
            <a:r>
              <a:rPr lang="en-GB" dirty="0" smtClean="0"/>
              <a:t> ad minim </a:t>
            </a:r>
            <a:r>
              <a:rPr lang="en-GB" dirty="0" err="1" smtClean="0"/>
              <a:t>veniam</a:t>
            </a:r>
            <a:r>
              <a:rPr lang="en-GB" dirty="0" smtClean="0"/>
              <a:t>, </a:t>
            </a:r>
            <a:r>
              <a:rPr lang="en-GB" dirty="0" err="1" smtClean="0"/>
              <a:t>quisrtis</a:t>
            </a:r>
            <a:r>
              <a:rPr lang="en-GB" dirty="0" smtClean="0"/>
              <a:t> </a:t>
            </a:r>
            <a:r>
              <a:rPr lang="en-GB" dirty="0" err="1" smtClean="0"/>
              <a:t>nisl</a:t>
            </a:r>
            <a:r>
              <a:rPr lang="en-GB" dirty="0" smtClean="0"/>
              <a:t> </a:t>
            </a:r>
            <a:r>
              <a:rPr lang="en-GB" dirty="0" err="1" smtClean="0"/>
              <a:t>ut</a:t>
            </a:r>
            <a:r>
              <a:rPr lang="en-GB" dirty="0" smtClean="0"/>
              <a:t> </a:t>
            </a:r>
            <a:r>
              <a:rPr lang="en-GB" dirty="0" err="1" smtClean="0"/>
              <a:t>aliquip</a:t>
            </a:r>
            <a:r>
              <a:rPr lang="en-GB" dirty="0" smtClean="0"/>
              <a:t> ex </a:t>
            </a:r>
            <a:r>
              <a:rPr lang="en-GB" dirty="0" err="1" smtClean="0"/>
              <a:t>ea</a:t>
            </a:r>
            <a:r>
              <a:rPr lang="en-GB" dirty="0" smtClean="0"/>
              <a:t> </a:t>
            </a:r>
            <a:r>
              <a:rPr lang="en-GB" dirty="0" err="1" smtClean="0"/>
              <a:t>commodo</a:t>
            </a:r>
            <a:r>
              <a:rPr lang="en-GB" dirty="0" smtClean="0"/>
              <a:t> </a:t>
            </a:r>
            <a:r>
              <a:rPr lang="en-GB" dirty="0" err="1" smtClean="0"/>
              <a:t>consequat</a:t>
            </a:r>
            <a:r>
              <a:rPr lang="en-GB" dirty="0" smtClean="0"/>
              <a:t>.</a:t>
            </a:r>
            <a:endParaRPr lang="en-GB" dirty="0"/>
          </a:p>
        </p:txBody>
      </p:sp>
      <p:sp>
        <p:nvSpPr>
          <p:cNvPr id="27" name="Text Placeholder 18"/>
          <p:cNvSpPr>
            <a:spLocks noGrp="1"/>
          </p:cNvSpPr>
          <p:nvPr>
            <p:ph type="body" sz="quarter" idx="13" hasCustomPrompt="1"/>
          </p:nvPr>
        </p:nvSpPr>
        <p:spPr>
          <a:xfrm>
            <a:off x="609302" y="1845372"/>
            <a:ext cx="6494810" cy="2303708"/>
          </a:xfrm>
          <a:prstGeom prst="rect">
            <a:avLst/>
          </a:prstGeom>
        </p:spPr>
        <p:txBody>
          <a:bodyPr/>
          <a:lstStyle>
            <a:lvl1pPr marL="0" indent="0">
              <a:spcAft>
                <a:spcPts val="1200"/>
              </a:spcAft>
              <a:buNone/>
              <a:defRPr sz="1400" b="0" baseline="0">
                <a:solidFill>
                  <a:schemeClr val="tx1"/>
                </a:solidFill>
              </a:defRPr>
            </a:lvl1pPr>
            <a:lvl2pPr>
              <a:defRPr sz="1200" b="1">
                <a:solidFill>
                  <a:schemeClr val="tx2"/>
                </a:solidFill>
              </a:defRPr>
            </a:lvl2pPr>
            <a:lvl3pPr>
              <a:defRPr sz="1200" b="0"/>
            </a:lvl3pPr>
            <a:lvl4pPr>
              <a:defRPr sz="1200" b="1"/>
            </a:lvl4pPr>
            <a:lvl5pPr>
              <a:defRPr sz="900" b="1"/>
            </a:lvl5pPr>
          </a:lstStyle>
          <a:p>
            <a:pPr lvl="0"/>
            <a:r>
              <a:rPr lang="en-GB" dirty="0" smtClean="0"/>
              <a:t>Copy style with for key content pages. This uses the system typeface Arial. </a:t>
            </a:r>
            <a:r>
              <a:rPr lang="en-GB" dirty="0" err="1" smtClean="0"/>
              <a:t>nonummy</a:t>
            </a:r>
            <a:r>
              <a:rPr lang="en-GB" dirty="0" smtClean="0"/>
              <a:t> </a:t>
            </a:r>
            <a:r>
              <a:rPr lang="en-GB" dirty="0" err="1" smtClean="0"/>
              <a:t>nibh</a:t>
            </a:r>
            <a:r>
              <a:rPr lang="en-GB" dirty="0" smtClean="0"/>
              <a:t> </a:t>
            </a:r>
            <a:r>
              <a:rPr lang="en-GB" dirty="0" err="1" smtClean="0"/>
              <a:t>euismod</a:t>
            </a:r>
            <a:r>
              <a:rPr lang="en-GB" dirty="0" smtClean="0"/>
              <a:t> </a:t>
            </a:r>
            <a:r>
              <a:rPr lang="en-GB" dirty="0" err="1" smtClean="0"/>
              <a:t>tincidunt</a:t>
            </a:r>
            <a:r>
              <a:rPr lang="en-GB" dirty="0" smtClean="0"/>
              <a:t> </a:t>
            </a:r>
            <a:r>
              <a:rPr lang="en-GB" dirty="0" err="1" smtClean="0"/>
              <a:t>ut</a:t>
            </a:r>
            <a:r>
              <a:rPr lang="en-GB" dirty="0" smtClean="0"/>
              <a:t> </a:t>
            </a:r>
            <a:r>
              <a:rPr lang="en-GB" dirty="0" err="1" smtClean="0"/>
              <a:t>laoreet</a:t>
            </a:r>
            <a:r>
              <a:rPr lang="en-GB" dirty="0" smtClean="0"/>
              <a:t> </a:t>
            </a:r>
            <a:r>
              <a:rPr lang="en-GB" dirty="0" err="1" smtClean="0"/>
              <a:t>dolore</a:t>
            </a:r>
            <a:r>
              <a:rPr lang="en-GB" dirty="0" smtClean="0"/>
              <a:t> magna </a:t>
            </a:r>
            <a:r>
              <a:rPr lang="en-GB" dirty="0" err="1" smtClean="0"/>
              <a:t>aliquam</a:t>
            </a:r>
            <a:r>
              <a:rPr lang="en-GB" dirty="0" smtClean="0"/>
              <a:t> </a:t>
            </a:r>
            <a:r>
              <a:rPr lang="en-GB" dirty="0" err="1" smtClean="0"/>
              <a:t>erat</a:t>
            </a:r>
            <a:r>
              <a:rPr lang="en-GB" dirty="0" smtClean="0"/>
              <a:t> </a:t>
            </a:r>
            <a:r>
              <a:rPr lang="en-GB" dirty="0" err="1" smtClean="0"/>
              <a:t>volutpat</a:t>
            </a:r>
            <a:r>
              <a:rPr lang="en-GB" dirty="0" smtClean="0"/>
              <a:t> </a:t>
            </a:r>
            <a:r>
              <a:rPr lang="en-GB" dirty="0" err="1" smtClean="0"/>
              <a:t>wisi</a:t>
            </a:r>
            <a:r>
              <a:rPr lang="en-GB" dirty="0" smtClean="0"/>
              <a:t> </a:t>
            </a:r>
            <a:r>
              <a:rPr lang="en-GB" dirty="0" err="1" smtClean="0"/>
              <a:t>enim</a:t>
            </a:r>
            <a:r>
              <a:rPr lang="en-GB" dirty="0" smtClean="0"/>
              <a:t> ad minim </a:t>
            </a:r>
            <a:r>
              <a:rPr lang="en-GB" dirty="0" err="1" smtClean="0"/>
              <a:t>veniam</a:t>
            </a:r>
            <a:r>
              <a:rPr lang="en-GB" dirty="0" smtClean="0"/>
              <a:t> </a:t>
            </a:r>
            <a:r>
              <a:rPr lang="en-GB" dirty="0" err="1" smtClean="0"/>
              <a:t>quis</a:t>
            </a:r>
            <a:r>
              <a:rPr lang="en-GB" dirty="0" smtClean="0"/>
              <a:t> </a:t>
            </a:r>
            <a:r>
              <a:rPr lang="en-GB" dirty="0" err="1" smtClean="0"/>
              <a:t>volutpat</a:t>
            </a:r>
            <a:r>
              <a:rPr lang="en-GB" dirty="0" smtClean="0"/>
              <a:t> </a:t>
            </a:r>
            <a:r>
              <a:rPr lang="en-GB" dirty="0" err="1" smtClean="0"/>
              <a:t>wisi</a:t>
            </a:r>
            <a:r>
              <a:rPr lang="en-GB" dirty="0" smtClean="0"/>
              <a:t> </a:t>
            </a:r>
            <a:r>
              <a:rPr lang="en-GB" dirty="0" err="1" smtClean="0"/>
              <a:t>enim</a:t>
            </a:r>
            <a:r>
              <a:rPr lang="en-GB" dirty="0" smtClean="0"/>
              <a:t> ad minim </a:t>
            </a:r>
            <a:r>
              <a:rPr lang="en-GB" dirty="0" err="1" smtClean="0"/>
              <a:t>veniamnostrud</a:t>
            </a:r>
            <a:r>
              <a:rPr lang="en-GB" dirty="0" smtClean="0"/>
              <a:t>.</a:t>
            </a:r>
          </a:p>
          <a:p>
            <a:pPr lvl="0"/>
            <a:r>
              <a:rPr lang="en-GB" dirty="0" smtClean="0"/>
              <a:t>Lorem ipsum </a:t>
            </a:r>
            <a:r>
              <a:rPr lang="en-GB" dirty="0" err="1" smtClean="0"/>
              <a:t>dolor</a:t>
            </a:r>
            <a:r>
              <a:rPr lang="en-GB" dirty="0" smtClean="0"/>
              <a:t> sit </a:t>
            </a:r>
            <a:r>
              <a:rPr lang="en-GB" dirty="0" err="1" smtClean="0"/>
              <a:t>amet</a:t>
            </a:r>
            <a:r>
              <a:rPr lang="en-GB" dirty="0" smtClean="0"/>
              <a:t>, </a:t>
            </a:r>
            <a:r>
              <a:rPr lang="en-GB" dirty="0" err="1" smtClean="0"/>
              <a:t>consectetuer</a:t>
            </a:r>
            <a:r>
              <a:rPr lang="en-GB" dirty="0" smtClean="0"/>
              <a:t> </a:t>
            </a:r>
            <a:r>
              <a:rPr lang="en-GB" dirty="0" err="1" smtClean="0"/>
              <a:t>adipiscing</a:t>
            </a:r>
            <a:r>
              <a:rPr lang="en-GB" dirty="0" smtClean="0"/>
              <a:t> </a:t>
            </a:r>
            <a:r>
              <a:rPr lang="en-GB" dirty="0" err="1" smtClean="0"/>
              <a:t>elit</a:t>
            </a:r>
            <a:r>
              <a:rPr lang="en-GB" dirty="0" smtClean="0"/>
              <a:t>, </a:t>
            </a:r>
            <a:r>
              <a:rPr lang="en-GB" dirty="0" err="1" smtClean="0"/>
              <a:t>sed</a:t>
            </a:r>
            <a:r>
              <a:rPr lang="en-GB" dirty="0" smtClean="0"/>
              <a:t> </a:t>
            </a:r>
            <a:r>
              <a:rPr lang="en-GB" dirty="0" err="1" smtClean="0"/>
              <a:t>diam</a:t>
            </a:r>
            <a:r>
              <a:rPr lang="en-GB" dirty="0" smtClean="0"/>
              <a:t> </a:t>
            </a:r>
            <a:r>
              <a:rPr lang="en-GB" dirty="0" err="1" smtClean="0"/>
              <a:t>nonummy</a:t>
            </a:r>
            <a:r>
              <a:rPr lang="en-GB" dirty="0" smtClean="0"/>
              <a:t> </a:t>
            </a:r>
            <a:r>
              <a:rPr lang="en-GB" dirty="0" err="1" smtClean="0"/>
              <a:t>nibh</a:t>
            </a:r>
            <a:r>
              <a:rPr lang="en-GB" dirty="0" smtClean="0"/>
              <a:t> </a:t>
            </a:r>
            <a:r>
              <a:rPr lang="en-GB" dirty="0" err="1" smtClean="0"/>
              <a:t>euismod</a:t>
            </a:r>
            <a:r>
              <a:rPr lang="en-GB" dirty="0" smtClean="0"/>
              <a:t> </a:t>
            </a:r>
            <a:r>
              <a:rPr lang="en-GB" dirty="0" err="1" smtClean="0"/>
              <a:t>tincidunt</a:t>
            </a:r>
            <a:r>
              <a:rPr lang="en-GB" dirty="0" smtClean="0"/>
              <a:t> </a:t>
            </a:r>
            <a:r>
              <a:rPr lang="en-GB" dirty="0" err="1" smtClean="0"/>
              <a:t>ut</a:t>
            </a:r>
            <a:r>
              <a:rPr lang="en-GB" dirty="0" smtClean="0"/>
              <a:t> </a:t>
            </a:r>
            <a:r>
              <a:rPr lang="en-GB" dirty="0" err="1" smtClean="0"/>
              <a:t>laoreet</a:t>
            </a:r>
            <a:r>
              <a:rPr lang="en-GB" dirty="0" smtClean="0"/>
              <a:t> </a:t>
            </a:r>
            <a:r>
              <a:rPr lang="en-GB" dirty="0" err="1" smtClean="0"/>
              <a:t>dolore</a:t>
            </a:r>
            <a:r>
              <a:rPr lang="en-GB" dirty="0" smtClean="0"/>
              <a:t> magna </a:t>
            </a:r>
            <a:r>
              <a:rPr lang="en-GB" dirty="0" err="1" smtClean="0"/>
              <a:t>aliquam</a:t>
            </a:r>
            <a:r>
              <a:rPr lang="en-GB" dirty="0" smtClean="0"/>
              <a:t> </a:t>
            </a:r>
            <a:r>
              <a:rPr lang="en-GB" dirty="0" err="1" smtClean="0"/>
              <a:t>erat</a:t>
            </a:r>
            <a:r>
              <a:rPr lang="en-GB" dirty="0" smtClean="0"/>
              <a:t> </a:t>
            </a:r>
            <a:r>
              <a:rPr lang="en-GB" dirty="0" err="1" smtClean="0"/>
              <a:t>volutpat</a:t>
            </a:r>
            <a:r>
              <a:rPr lang="en-GB" dirty="0" smtClean="0"/>
              <a:t> </a:t>
            </a:r>
            <a:r>
              <a:rPr lang="en-GB" dirty="0" err="1" smtClean="0"/>
              <a:t>wisi</a:t>
            </a:r>
            <a:r>
              <a:rPr lang="en-GB" dirty="0" smtClean="0"/>
              <a:t> </a:t>
            </a:r>
            <a:r>
              <a:rPr lang="en-GB" dirty="0" err="1" smtClean="0"/>
              <a:t>enim</a:t>
            </a:r>
            <a:r>
              <a:rPr lang="en-GB" dirty="0" smtClean="0"/>
              <a:t> ad minim </a:t>
            </a:r>
            <a:r>
              <a:rPr lang="en-GB" dirty="0" err="1" smtClean="0"/>
              <a:t>veniam</a:t>
            </a:r>
            <a:r>
              <a:rPr lang="en-GB" dirty="0" smtClean="0"/>
              <a:t>, </a:t>
            </a:r>
            <a:r>
              <a:rPr lang="en-GB" dirty="0" err="1" smtClean="0"/>
              <a:t>quisrtis</a:t>
            </a:r>
            <a:r>
              <a:rPr lang="en-GB" dirty="0" smtClean="0"/>
              <a:t> </a:t>
            </a:r>
            <a:r>
              <a:rPr lang="en-GB" dirty="0" err="1" smtClean="0"/>
              <a:t>nisl</a:t>
            </a:r>
            <a:r>
              <a:rPr lang="en-GB" dirty="0" smtClean="0"/>
              <a:t> </a:t>
            </a:r>
            <a:r>
              <a:rPr lang="en-GB" dirty="0" err="1" smtClean="0"/>
              <a:t>ut</a:t>
            </a:r>
            <a:r>
              <a:rPr lang="en-GB" dirty="0" smtClean="0"/>
              <a:t> </a:t>
            </a:r>
            <a:r>
              <a:rPr lang="en-GB" dirty="0" err="1" smtClean="0"/>
              <a:t>aliquip</a:t>
            </a:r>
            <a:r>
              <a:rPr lang="en-GB" dirty="0" smtClean="0"/>
              <a:t> ex </a:t>
            </a:r>
            <a:r>
              <a:rPr lang="en-GB" dirty="0" err="1" smtClean="0"/>
              <a:t>ea</a:t>
            </a:r>
            <a:r>
              <a:rPr lang="en-GB" dirty="0" smtClean="0"/>
              <a:t> </a:t>
            </a:r>
            <a:r>
              <a:rPr lang="en-GB" dirty="0" err="1" smtClean="0"/>
              <a:t>commodo</a:t>
            </a:r>
            <a:r>
              <a:rPr lang="en-GB" dirty="0" smtClean="0"/>
              <a:t> </a:t>
            </a:r>
            <a:r>
              <a:rPr lang="en-GB" dirty="0" err="1" smtClean="0"/>
              <a:t>consequat</a:t>
            </a:r>
            <a:r>
              <a:rPr lang="en-GB" dirty="0" smtClean="0"/>
              <a:t>.</a:t>
            </a:r>
          </a:p>
          <a:p>
            <a:pPr lvl="0"/>
            <a:r>
              <a:rPr lang="en-GB" dirty="0" err="1" smtClean="0"/>
              <a:t>Consectetuer</a:t>
            </a:r>
            <a:r>
              <a:rPr lang="en-GB" dirty="0" smtClean="0"/>
              <a:t> </a:t>
            </a:r>
            <a:r>
              <a:rPr lang="en-GB" dirty="0" err="1" smtClean="0"/>
              <a:t>adipiscing</a:t>
            </a:r>
            <a:r>
              <a:rPr lang="en-GB" dirty="0" smtClean="0"/>
              <a:t> </a:t>
            </a:r>
            <a:r>
              <a:rPr lang="en-GB" dirty="0" err="1" smtClean="0"/>
              <a:t>elit</a:t>
            </a:r>
            <a:r>
              <a:rPr lang="en-GB" dirty="0" smtClean="0"/>
              <a:t>, </a:t>
            </a:r>
            <a:r>
              <a:rPr lang="en-GB" dirty="0" err="1" smtClean="0"/>
              <a:t>sed</a:t>
            </a:r>
            <a:r>
              <a:rPr lang="en-GB" dirty="0" smtClean="0"/>
              <a:t> </a:t>
            </a:r>
            <a:r>
              <a:rPr lang="en-GB" dirty="0" err="1" smtClean="0"/>
              <a:t>diam</a:t>
            </a:r>
            <a:r>
              <a:rPr lang="en-GB" dirty="0" smtClean="0"/>
              <a:t> </a:t>
            </a:r>
            <a:r>
              <a:rPr lang="en-GB" dirty="0" err="1" smtClean="0"/>
              <a:t>nonummy</a:t>
            </a:r>
            <a:r>
              <a:rPr lang="en-GB" dirty="0" smtClean="0"/>
              <a:t> </a:t>
            </a:r>
            <a:r>
              <a:rPr lang="en-GB" dirty="0" err="1" smtClean="0"/>
              <a:t>nibh</a:t>
            </a:r>
            <a:r>
              <a:rPr lang="en-GB" dirty="0" smtClean="0"/>
              <a:t> </a:t>
            </a:r>
            <a:r>
              <a:rPr lang="en-GB" dirty="0" err="1" smtClean="0"/>
              <a:t>euismod</a:t>
            </a:r>
            <a:r>
              <a:rPr lang="en-GB" dirty="0" smtClean="0"/>
              <a:t> </a:t>
            </a:r>
            <a:r>
              <a:rPr lang="en-GB" dirty="0" err="1" smtClean="0"/>
              <a:t>tincidunt</a:t>
            </a:r>
            <a:r>
              <a:rPr lang="en-GB" dirty="0" smtClean="0"/>
              <a:t> </a:t>
            </a:r>
            <a:r>
              <a:rPr lang="en-GB" dirty="0" err="1" smtClean="0"/>
              <a:t>ut</a:t>
            </a:r>
            <a:r>
              <a:rPr lang="en-GB" dirty="0" smtClean="0"/>
              <a:t> </a:t>
            </a:r>
            <a:r>
              <a:rPr lang="en-GB" dirty="0" err="1" smtClean="0"/>
              <a:t>laoreet</a:t>
            </a:r>
            <a:r>
              <a:rPr lang="en-GB" dirty="0" smtClean="0"/>
              <a:t> </a:t>
            </a:r>
            <a:r>
              <a:rPr lang="en-GB" dirty="0" err="1" smtClean="0"/>
              <a:t>dolore</a:t>
            </a:r>
            <a:r>
              <a:rPr lang="en-GB" dirty="0" smtClean="0"/>
              <a:t> magna </a:t>
            </a:r>
            <a:r>
              <a:rPr lang="en-GB" dirty="0" err="1" smtClean="0"/>
              <a:t>aliquam</a:t>
            </a:r>
            <a:r>
              <a:rPr lang="en-GB" dirty="0" smtClean="0"/>
              <a:t> </a:t>
            </a:r>
            <a:r>
              <a:rPr lang="en-GB" dirty="0" err="1" smtClean="0"/>
              <a:t>erat</a:t>
            </a:r>
            <a:r>
              <a:rPr lang="en-GB" dirty="0" smtClean="0"/>
              <a:t> </a:t>
            </a:r>
            <a:r>
              <a:rPr lang="en-GB" dirty="0" err="1" smtClean="0"/>
              <a:t>volutpat</a:t>
            </a:r>
            <a:r>
              <a:rPr lang="en-GB" dirty="0" smtClean="0"/>
              <a:t> </a:t>
            </a:r>
            <a:r>
              <a:rPr lang="en-GB" dirty="0" err="1" smtClean="0"/>
              <a:t>wisi</a:t>
            </a:r>
            <a:r>
              <a:rPr lang="en-GB" dirty="0" smtClean="0"/>
              <a:t> </a:t>
            </a:r>
            <a:r>
              <a:rPr lang="en-GB" dirty="0" err="1" smtClean="0"/>
              <a:t>enim</a:t>
            </a:r>
            <a:r>
              <a:rPr lang="en-GB" dirty="0" smtClean="0"/>
              <a:t> minim </a:t>
            </a:r>
            <a:r>
              <a:rPr lang="en-GB" dirty="0" err="1" smtClean="0"/>
              <a:t>veniam</a:t>
            </a:r>
            <a:r>
              <a:rPr lang="en-GB" dirty="0" smtClean="0"/>
              <a:t>, </a:t>
            </a:r>
            <a:r>
              <a:rPr lang="en-GB" dirty="0" err="1" smtClean="0"/>
              <a:t>quisrtis</a:t>
            </a:r>
            <a:r>
              <a:rPr lang="en-GB" dirty="0" smtClean="0"/>
              <a:t> </a:t>
            </a:r>
            <a:r>
              <a:rPr lang="en-GB" dirty="0" err="1" smtClean="0"/>
              <a:t>nisl</a:t>
            </a:r>
            <a:r>
              <a:rPr lang="en-GB" dirty="0" smtClean="0"/>
              <a:t> </a:t>
            </a:r>
            <a:r>
              <a:rPr lang="en-GB" dirty="0" err="1" smtClean="0"/>
              <a:t>ut</a:t>
            </a:r>
            <a:r>
              <a:rPr lang="en-GB" dirty="0" smtClean="0"/>
              <a:t> </a:t>
            </a:r>
            <a:r>
              <a:rPr lang="en-GB" dirty="0" err="1" smtClean="0"/>
              <a:t>aliquip</a:t>
            </a:r>
            <a:r>
              <a:rPr lang="en-GB" dirty="0" smtClean="0"/>
              <a:t> ex </a:t>
            </a:r>
            <a:r>
              <a:rPr lang="en-GB" dirty="0" err="1" smtClean="0"/>
              <a:t>ea</a:t>
            </a:r>
            <a:r>
              <a:rPr lang="en-GB" dirty="0" smtClean="0"/>
              <a:t> </a:t>
            </a:r>
            <a:r>
              <a:rPr lang="en-GB" dirty="0" err="1" smtClean="0"/>
              <a:t>commodo</a:t>
            </a:r>
            <a:r>
              <a:rPr lang="en-GB" dirty="0" smtClean="0"/>
              <a:t> </a:t>
            </a:r>
            <a:r>
              <a:rPr lang="en-GB" dirty="0" err="1" smtClean="0"/>
              <a:t>consequat</a:t>
            </a:r>
            <a:r>
              <a:rPr lang="en-GB" dirty="0" smtClean="0"/>
              <a:t>.</a:t>
            </a:r>
            <a:endParaRPr lang="en-GB" dirty="0"/>
          </a:p>
        </p:txBody>
      </p:sp>
      <p:sp>
        <p:nvSpPr>
          <p:cNvPr id="16" name="Oval 15"/>
          <p:cNvSpPr/>
          <p:nvPr userDrawn="1"/>
        </p:nvSpPr>
        <p:spPr>
          <a:xfrm>
            <a:off x="695399" y="4604170"/>
            <a:ext cx="1345109" cy="1345109"/>
          </a:xfrm>
          <a:prstGeom prst="ellipse">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Text Placeholder 2"/>
          <p:cNvSpPr>
            <a:spLocks noGrp="1"/>
          </p:cNvSpPr>
          <p:nvPr>
            <p:ph type="body" sz="quarter" idx="14" hasCustomPrompt="1"/>
          </p:nvPr>
        </p:nvSpPr>
        <p:spPr>
          <a:xfrm>
            <a:off x="2162498" y="4509669"/>
            <a:ext cx="4941614" cy="431800"/>
          </a:xfrm>
          <a:prstGeom prst="rect">
            <a:avLst/>
          </a:prstGeom>
        </p:spPr>
        <p:txBody>
          <a:bodyPr/>
          <a:lstStyle>
            <a:lvl1pPr marL="0" indent="0">
              <a:buNone/>
              <a:defRPr sz="1800" b="1" baseline="0">
                <a:solidFill>
                  <a:schemeClr val="accent1"/>
                </a:solidFill>
              </a:defRPr>
            </a:lvl1pPr>
          </a:lstStyle>
          <a:p>
            <a:pPr lvl="0"/>
            <a:r>
              <a:rPr lang="en-US" dirty="0" smtClean="0"/>
              <a:t>SUB-HEADING PULL OUT</a:t>
            </a:r>
            <a:endParaRPr lang="en-GB" dirty="0"/>
          </a:p>
        </p:txBody>
      </p:sp>
      <p:sp>
        <p:nvSpPr>
          <p:cNvPr id="12" name="Freeform 11"/>
          <p:cNvSpPr/>
          <p:nvPr userDrawn="1"/>
        </p:nvSpPr>
        <p:spPr>
          <a:xfrm rot="16200000" flipV="1">
            <a:off x="6276549" y="971579"/>
            <a:ext cx="6887030" cy="4943871"/>
          </a:xfrm>
          <a:custGeom>
            <a:avLst/>
            <a:gdLst>
              <a:gd name="connsiteX0" fmla="*/ 0 w 5043341"/>
              <a:gd name="connsiteY0" fmla="*/ 122548 h 405352"/>
              <a:gd name="connsiteX1" fmla="*/ 0 w 5043341"/>
              <a:gd name="connsiteY1" fmla="*/ 0 h 405352"/>
              <a:gd name="connsiteX2" fmla="*/ 5043341 w 5043341"/>
              <a:gd name="connsiteY2" fmla="*/ 0 h 405352"/>
              <a:gd name="connsiteX3" fmla="*/ 5043341 w 5043341"/>
              <a:gd name="connsiteY3" fmla="*/ 405352 h 405352"/>
              <a:gd name="connsiteX4" fmla="*/ 0 w 5043341"/>
              <a:gd name="connsiteY4" fmla="*/ 122548 h 405352"/>
              <a:gd name="connsiteX0" fmla="*/ 0 w 5043341"/>
              <a:gd name="connsiteY0" fmla="*/ 122548 h 376253"/>
              <a:gd name="connsiteX1" fmla="*/ 0 w 5043341"/>
              <a:gd name="connsiteY1" fmla="*/ 0 h 376253"/>
              <a:gd name="connsiteX2" fmla="*/ 5043341 w 5043341"/>
              <a:gd name="connsiteY2" fmla="*/ 0 h 376253"/>
              <a:gd name="connsiteX3" fmla="*/ 5043341 w 5043341"/>
              <a:gd name="connsiteY3" fmla="*/ 376253 h 376253"/>
              <a:gd name="connsiteX4" fmla="*/ 0 w 5043341"/>
              <a:gd name="connsiteY4" fmla="*/ 122548 h 376253"/>
              <a:gd name="connsiteX0" fmla="*/ 0 w 5048594"/>
              <a:gd name="connsiteY0" fmla="*/ 171652 h 376253"/>
              <a:gd name="connsiteX1" fmla="*/ 5253 w 5048594"/>
              <a:gd name="connsiteY1" fmla="*/ 0 h 376253"/>
              <a:gd name="connsiteX2" fmla="*/ 5048594 w 5048594"/>
              <a:gd name="connsiteY2" fmla="*/ 0 h 376253"/>
              <a:gd name="connsiteX3" fmla="*/ 5048594 w 5048594"/>
              <a:gd name="connsiteY3" fmla="*/ 376253 h 376253"/>
              <a:gd name="connsiteX4" fmla="*/ 0 w 5048594"/>
              <a:gd name="connsiteY4" fmla="*/ 171652 h 376253"/>
              <a:gd name="connsiteX0" fmla="*/ 0 w 5048594"/>
              <a:gd name="connsiteY0" fmla="*/ 171652 h 376253"/>
              <a:gd name="connsiteX1" fmla="*/ 5253 w 5048594"/>
              <a:gd name="connsiteY1" fmla="*/ 0 h 376253"/>
              <a:gd name="connsiteX2" fmla="*/ 5048594 w 5048594"/>
              <a:gd name="connsiteY2" fmla="*/ 0 h 376253"/>
              <a:gd name="connsiteX3" fmla="*/ 5048594 w 5048594"/>
              <a:gd name="connsiteY3" fmla="*/ 376253 h 376253"/>
              <a:gd name="connsiteX4" fmla="*/ 0 w 5048594"/>
              <a:gd name="connsiteY4" fmla="*/ 171652 h 376253"/>
              <a:gd name="connsiteX0" fmla="*/ 5432 w 5054026"/>
              <a:gd name="connsiteY0" fmla="*/ 171652 h 376253"/>
              <a:gd name="connsiteX1" fmla="*/ 0 w 5054026"/>
              <a:gd name="connsiteY1" fmla="*/ 0 h 376253"/>
              <a:gd name="connsiteX2" fmla="*/ 5054026 w 5054026"/>
              <a:gd name="connsiteY2" fmla="*/ 0 h 376253"/>
              <a:gd name="connsiteX3" fmla="*/ 5054026 w 5054026"/>
              <a:gd name="connsiteY3" fmla="*/ 376253 h 376253"/>
              <a:gd name="connsiteX4" fmla="*/ 5432 w 5054026"/>
              <a:gd name="connsiteY4" fmla="*/ 171652 h 376253"/>
              <a:gd name="connsiteX0" fmla="*/ 0 w 5059279"/>
              <a:gd name="connsiteY0" fmla="*/ 169525 h 376253"/>
              <a:gd name="connsiteX1" fmla="*/ 5253 w 5059279"/>
              <a:gd name="connsiteY1" fmla="*/ 0 h 376253"/>
              <a:gd name="connsiteX2" fmla="*/ 5059279 w 5059279"/>
              <a:gd name="connsiteY2" fmla="*/ 0 h 376253"/>
              <a:gd name="connsiteX3" fmla="*/ 5059279 w 5059279"/>
              <a:gd name="connsiteY3" fmla="*/ 376253 h 376253"/>
              <a:gd name="connsiteX4" fmla="*/ 0 w 5059279"/>
              <a:gd name="connsiteY4" fmla="*/ 169525 h 376253"/>
              <a:gd name="connsiteX0" fmla="*/ 0 w 5069964"/>
              <a:gd name="connsiteY0" fmla="*/ 275786 h 376253"/>
              <a:gd name="connsiteX1" fmla="*/ 15938 w 5069964"/>
              <a:gd name="connsiteY1" fmla="*/ 0 h 376253"/>
              <a:gd name="connsiteX2" fmla="*/ 5069964 w 5069964"/>
              <a:gd name="connsiteY2" fmla="*/ 0 h 376253"/>
              <a:gd name="connsiteX3" fmla="*/ 5069964 w 5069964"/>
              <a:gd name="connsiteY3" fmla="*/ 376253 h 376253"/>
              <a:gd name="connsiteX4" fmla="*/ 0 w 5069964"/>
              <a:gd name="connsiteY4" fmla="*/ 275786 h 3762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69964" h="376253">
                <a:moveTo>
                  <a:pt x="0" y="275786"/>
                </a:moveTo>
                <a:lnTo>
                  <a:pt x="15938" y="0"/>
                </a:lnTo>
                <a:lnTo>
                  <a:pt x="5069964" y="0"/>
                </a:lnTo>
                <a:lnTo>
                  <a:pt x="5069964" y="376253"/>
                </a:lnTo>
                <a:lnTo>
                  <a:pt x="0" y="275786"/>
                </a:lnTo>
                <a:close/>
              </a:path>
            </a:pathLst>
          </a:custGeom>
          <a:gradFill flip="none" rotWithShape="1">
            <a:gsLst>
              <a:gs pos="0">
                <a:schemeClr val="tx1"/>
              </a:gs>
              <a:gs pos="29000">
                <a:schemeClr val="tx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7" name="Straight Connector 16"/>
          <p:cNvCxnSpPr/>
          <p:nvPr userDrawn="1"/>
        </p:nvCxnSpPr>
        <p:spPr>
          <a:xfrm>
            <a:off x="695400" y="1628800"/>
            <a:ext cx="6408712"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8" name="Picture 1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73503" y="5899054"/>
            <a:ext cx="1855145" cy="640025"/>
          </a:xfrm>
          <a:prstGeom prst="rect">
            <a:avLst/>
          </a:prstGeom>
        </p:spPr>
      </p:pic>
      <p:pic>
        <p:nvPicPr>
          <p:cNvPr id="20" name="Picture 19"/>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8963923" y="5805262"/>
            <a:ext cx="846228" cy="827607"/>
          </a:xfrm>
          <a:prstGeom prst="rect">
            <a:avLst/>
          </a:prstGeom>
        </p:spPr>
      </p:pic>
    </p:spTree>
    <p:extLst>
      <p:ext uri="{BB962C8B-B14F-4D97-AF65-F5344CB8AC3E}">
        <p14:creationId xmlns:p14="http://schemas.microsoft.com/office/powerpoint/2010/main" val="3610957235"/>
      </p:ext>
    </p:extLst>
  </p:cSld>
  <p:clrMapOvr>
    <a:masterClrMapping/>
  </p:clrMapOvr>
  <p:timing>
    <p:tnLst>
      <p:par>
        <p:cTn id="1" dur="indefinite" restart="never" nodeType="tmRoot"/>
      </p:par>
    </p:tnLst>
  </p:timing>
  <p:hf sldNum="0" hdr="0" dt="0"/>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ext Slide B3">
    <p:spTree>
      <p:nvGrpSpPr>
        <p:cNvPr id="1" name=""/>
        <p:cNvGrpSpPr/>
        <p:nvPr/>
      </p:nvGrpSpPr>
      <p:grpSpPr>
        <a:xfrm>
          <a:off x="0" y="0"/>
          <a:ext cx="0" cy="0"/>
          <a:chOff x="0" y="0"/>
          <a:chExt cx="0" cy="0"/>
        </a:xfrm>
      </p:grpSpPr>
      <p:sp>
        <p:nvSpPr>
          <p:cNvPr id="14" name="Freeform 13"/>
          <p:cNvSpPr/>
          <p:nvPr userDrawn="1"/>
        </p:nvSpPr>
        <p:spPr>
          <a:xfrm rot="16200000" flipV="1">
            <a:off x="6276549" y="971578"/>
            <a:ext cx="6887030" cy="4943871"/>
          </a:xfrm>
          <a:custGeom>
            <a:avLst/>
            <a:gdLst>
              <a:gd name="connsiteX0" fmla="*/ 0 w 5043341"/>
              <a:gd name="connsiteY0" fmla="*/ 122548 h 405352"/>
              <a:gd name="connsiteX1" fmla="*/ 0 w 5043341"/>
              <a:gd name="connsiteY1" fmla="*/ 0 h 405352"/>
              <a:gd name="connsiteX2" fmla="*/ 5043341 w 5043341"/>
              <a:gd name="connsiteY2" fmla="*/ 0 h 405352"/>
              <a:gd name="connsiteX3" fmla="*/ 5043341 w 5043341"/>
              <a:gd name="connsiteY3" fmla="*/ 405352 h 405352"/>
              <a:gd name="connsiteX4" fmla="*/ 0 w 5043341"/>
              <a:gd name="connsiteY4" fmla="*/ 122548 h 405352"/>
              <a:gd name="connsiteX0" fmla="*/ 0 w 5043341"/>
              <a:gd name="connsiteY0" fmla="*/ 122548 h 376253"/>
              <a:gd name="connsiteX1" fmla="*/ 0 w 5043341"/>
              <a:gd name="connsiteY1" fmla="*/ 0 h 376253"/>
              <a:gd name="connsiteX2" fmla="*/ 5043341 w 5043341"/>
              <a:gd name="connsiteY2" fmla="*/ 0 h 376253"/>
              <a:gd name="connsiteX3" fmla="*/ 5043341 w 5043341"/>
              <a:gd name="connsiteY3" fmla="*/ 376253 h 376253"/>
              <a:gd name="connsiteX4" fmla="*/ 0 w 5043341"/>
              <a:gd name="connsiteY4" fmla="*/ 122548 h 376253"/>
              <a:gd name="connsiteX0" fmla="*/ 0 w 5048594"/>
              <a:gd name="connsiteY0" fmla="*/ 171652 h 376253"/>
              <a:gd name="connsiteX1" fmla="*/ 5253 w 5048594"/>
              <a:gd name="connsiteY1" fmla="*/ 0 h 376253"/>
              <a:gd name="connsiteX2" fmla="*/ 5048594 w 5048594"/>
              <a:gd name="connsiteY2" fmla="*/ 0 h 376253"/>
              <a:gd name="connsiteX3" fmla="*/ 5048594 w 5048594"/>
              <a:gd name="connsiteY3" fmla="*/ 376253 h 376253"/>
              <a:gd name="connsiteX4" fmla="*/ 0 w 5048594"/>
              <a:gd name="connsiteY4" fmla="*/ 171652 h 376253"/>
              <a:gd name="connsiteX0" fmla="*/ 0 w 5048594"/>
              <a:gd name="connsiteY0" fmla="*/ 171652 h 376253"/>
              <a:gd name="connsiteX1" fmla="*/ 5253 w 5048594"/>
              <a:gd name="connsiteY1" fmla="*/ 0 h 376253"/>
              <a:gd name="connsiteX2" fmla="*/ 5048594 w 5048594"/>
              <a:gd name="connsiteY2" fmla="*/ 0 h 376253"/>
              <a:gd name="connsiteX3" fmla="*/ 5048594 w 5048594"/>
              <a:gd name="connsiteY3" fmla="*/ 376253 h 376253"/>
              <a:gd name="connsiteX4" fmla="*/ 0 w 5048594"/>
              <a:gd name="connsiteY4" fmla="*/ 171652 h 376253"/>
              <a:gd name="connsiteX0" fmla="*/ 5432 w 5054026"/>
              <a:gd name="connsiteY0" fmla="*/ 171652 h 376253"/>
              <a:gd name="connsiteX1" fmla="*/ 0 w 5054026"/>
              <a:gd name="connsiteY1" fmla="*/ 0 h 376253"/>
              <a:gd name="connsiteX2" fmla="*/ 5054026 w 5054026"/>
              <a:gd name="connsiteY2" fmla="*/ 0 h 376253"/>
              <a:gd name="connsiteX3" fmla="*/ 5054026 w 5054026"/>
              <a:gd name="connsiteY3" fmla="*/ 376253 h 376253"/>
              <a:gd name="connsiteX4" fmla="*/ 5432 w 5054026"/>
              <a:gd name="connsiteY4" fmla="*/ 171652 h 376253"/>
              <a:gd name="connsiteX0" fmla="*/ 0 w 5059279"/>
              <a:gd name="connsiteY0" fmla="*/ 169525 h 376253"/>
              <a:gd name="connsiteX1" fmla="*/ 5253 w 5059279"/>
              <a:gd name="connsiteY1" fmla="*/ 0 h 376253"/>
              <a:gd name="connsiteX2" fmla="*/ 5059279 w 5059279"/>
              <a:gd name="connsiteY2" fmla="*/ 0 h 376253"/>
              <a:gd name="connsiteX3" fmla="*/ 5059279 w 5059279"/>
              <a:gd name="connsiteY3" fmla="*/ 376253 h 376253"/>
              <a:gd name="connsiteX4" fmla="*/ 0 w 5059279"/>
              <a:gd name="connsiteY4" fmla="*/ 169525 h 376253"/>
              <a:gd name="connsiteX0" fmla="*/ 0 w 5069964"/>
              <a:gd name="connsiteY0" fmla="*/ 275786 h 376253"/>
              <a:gd name="connsiteX1" fmla="*/ 15938 w 5069964"/>
              <a:gd name="connsiteY1" fmla="*/ 0 h 376253"/>
              <a:gd name="connsiteX2" fmla="*/ 5069964 w 5069964"/>
              <a:gd name="connsiteY2" fmla="*/ 0 h 376253"/>
              <a:gd name="connsiteX3" fmla="*/ 5069964 w 5069964"/>
              <a:gd name="connsiteY3" fmla="*/ 376253 h 376253"/>
              <a:gd name="connsiteX4" fmla="*/ 0 w 5069964"/>
              <a:gd name="connsiteY4" fmla="*/ 275786 h 3762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69964" h="376253">
                <a:moveTo>
                  <a:pt x="0" y="275786"/>
                </a:moveTo>
                <a:lnTo>
                  <a:pt x="15938" y="0"/>
                </a:lnTo>
                <a:lnTo>
                  <a:pt x="5069964" y="0"/>
                </a:lnTo>
                <a:lnTo>
                  <a:pt x="5069964" y="376253"/>
                </a:lnTo>
                <a:lnTo>
                  <a:pt x="0" y="275786"/>
                </a:lnTo>
                <a:close/>
              </a:path>
            </a:pathLst>
          </a:custGeom>
          <a:blipFill dpi="0" rotWithShape="0">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6"/>
          <p:cNvSpPr>
            <a:spLocks noGrp="1"/>
          </p:cNvSpPr>
          <p:nvPr>
            <p:ph type="title" hasCustomPrompt="1"/>
          </p:nvPr>
        </p:nvSpPr>
        <p:spPr>
          <a:xfrm>
            <a:off x="609600" y="512052"/>
            <a:ext cx="6494512" cy="972731"/>
          </a:xfrm>
          <a:prstGeom prst="rect">
            <a:avLst/>
          </a:prstGeom>
        </p:spPr>
        <p:txBody>
          <a:bodyPr/>
          <a:lstStyle>
            <a:lvl1pPr algn="l">
              <a:lnSpc>
                <a:spcPct val="80000"/>
              </a:lnSpc>
              <a:defRPr sz="4000" b="0" baseline="0">
                <a:solidFill>
                  <a:schemeClr val="accent1"/>
                </a:solidFill>
                <a:latin typeface="Bebas Neue" panose="020B0606020202050201" pitchFamily="34" charset="0"/>
              </a:defRPr>
            </a:lvl1pPr>
          </a:lstStyle>
          <a:p>
            <a:r>
              <a:rPr lang="en-US" dirty="0" smtClean="0"/>
              <a:t>TEXT SLIDE</a:t>
            </a:r>
            <a:br>
              <a:rPr lang="en-US" dirty="0" smtClean="0"/>
            </a:br>
            <a:r>
              <a:rPr lang="en-US" dirty="0" smtClean="0"/>
              <a:t>MAIN HEADING STYLE</a:t>
            </a:r>
            <a:endParaRPr lang="en-GB" dirty="0"/>
          </a:p>
        </p:txBody>
      </p:sp>
      <p:cxnSp>
        <p:nvCxnSpPr>
          <p:cNvPr id="15" name="Straight Connector 14"/>
          <p:cNvCxnSpPr/>
          <p:nvPr userDrawn="1"/>
        </p:nvCxnSpPr>
        <p:spPr>
          <a:xfrm>
            <a:off x="609600" y="6453336"/>
            <a:ext cx="115824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 Placeholder 18"/>
          <p:cNvSpPr>
            <a:spLocks noGrp="1"/>
          </p:cNvSpPr>
          <p:nvPr>
            <p:ph type="body" sz="quarter" idx="10" hasCustomPrompt="1"/>
          </p:nvPr>
        </p:nvSpPr>
        <p:spPr>
          <a:xfrm>
            <a:off x="2162498" y="4943872"/>
            <a:ext cx="4941614" cy="1005408"/>
          </a:xfrm>
          <a:prstGeom prst="rect">
            <a:avLst/>
          </a:prstGeom>
        </p:spPr>
        <p:txBody>
          <a:bodyPr/>
          <a:lstStyle>
            <a:lvl1pPr marL="0" indent="0">
              <a:spcAft>
                <a:spcPts val="1200"/>
              </a:spcAft>
              <a:buNone/>
              <a:defRPr sz="1400" b="1" baseline="0">
                <a:solidFill>
                  <a:schemeClr val="tx1"/>
                </a:solidFill>
              </a:defRPr>
            </a:lvl1pPr>
            <a:lvl2pPr>
              <a:defRPr sz="1200" b="1">
                <a:solidFill>
                  <a:schemeClr val="tx2"/>
                </a:solidFill>
              </a:defRPr>
            </a:lvl2pPr>
            <a:lvl3pPr>
              <a:defRPr sz="1200" b="0"/>
            </a:lvl3pPr>
            <a:lvl4pPr>
              <a:defRPr sz="1200" b="1"/>
            </a:lvl4pPr>
            <a:lvl5pPr>
              <a:defRPr sz="900" b="1"/>
            </a:lvl5pPr>
          </a:lstStyle>
          <a:p>
            <a:pPr lvl="0"/>
            <a:r>
              <a:rPr lang="en-GB" dirty="0" smtClean="0"/>
              <a:t>Section highlight style. Copy style with for key content pages. </a:t>
            </a:r>
            <a:r>
              <a:rPr lang="en-GB" dirty="0" err="1" smtClean="0"/>
              <a:t>erat</a:t>
            </a:r>
            <a:r>
              <a:rPr lang="en-GB" dirty="0" smtClean="0"/>
              <a:t> </a:t>
            </a:r>
            <a:r>
              <a:rPr lang="en-GB" dirty="0" err="1" smtClean="0"/>
              <a:t>volutpat</a:t>
            </a:r>
            <a:r>
              <a:rPr lang="en-GB" dirty="0" smtClean="0"/>
              <a:t> </a:t>
            </a:r>
            <a:r>
              <a:rPr lang="en-GB" dirty="0" err="1" smtClean="0"/>
              <a:t>wisi</a:t>
            </a:r>
            <a:r>
              <a:rPr lang="en-GB" dirty="0" smtClean="0"/>
              <a:t> </a:t>
            </a:r>
            <a:r>
              <a:rPr lang="en-GB" dirty="0" err="1" smtClean="0"/>
              <a:t>enim</a:t>
            </a:r>
            <a:r>
              <a:rPr lang="en-GB" dirty="0" smtClean="0"/>
              <a:t> ad minim </a:t>
            </a:r>
            <a:r>
              <a:rPr lang="en-GB" dirty="0" err="1" smtClean="0"/>
              <a:t>veniam</a:t>
            </a:r>
            <a:r>
              <a:rPr lang="en-GB" dirty="0" smtClean="0"/>
              <a:t>, </a:t>
            </a:r>
            <a:r>
              <a:rPr lang="en-GB" dirty="0" err="1" smtClean="0"/>
              <a:t>quisrtis</a:t>
            </a:r>
            <a:r>
              <a:rPr lang="en-GB" dirty="0" smtClean="0"/>
              <a:t> </a:t>
            </a:r>
            <a:r>
              <a:rPr lang="en-GB" dirty="0" err="1" smtClean="0"/>
              <a:t>nisl</a:t>
            </a:r>
            <a:r>
              <a:rPr lang="en-GB" dirty="0" smtClean="0"/>
              <a:t> </a:t>
            </a:r>
            <a:r>
              <a:rPr lang="en-GB" dirty="0" err="1" smtClean="0"/>
              <a:t>ut</a:t>
            </a:r>
            <a:r>
              <a:rPr lang="en-GB" dirty="0" smtClean="0"/>
              <a:t> </a:t>
            </a:r>
            <a:r>
              <a:rPr lang="en-GB" dirty="0" err="1" smtClean="0"/>
              <a:t>aliquip</a:t>
            </a:r>
            <a:r>
              <a:rPr lang="en-GB" dirty="0" smtClean="0"/>
              <a:t> ex </a:t>
            </a:r>
            <a:r>
              <a:rPr lang="en-GB" dirty="0" err="1" smtClean="0"/>
              <a:t>ea</a:t>
            </a:r>
            <a:r>
              <a:rPr lang="en-GB" dirty="0" smtClean="0"/>
              <a:t> </a:t>
            </a:r>
            <a:r>
              <a:rPr lang="en-GB" dirty="0" err="1" smtClean="0"/>
              <a:t>commodo</a:t>
            </a:r>
            <a:r>
              <a:rPr lang="en-GB" dirty="0" smtClean="0"/>
              <a:t> </a:t>
            </a:r>
            <a:r>
              <a:rPr lang="en-GB" dirty="0" err="1" smtClean="0"/>
              <a:t>consequat</a:t>
            </a:r>
            <a:r>
              <a:rPr lang="en-GB" dirty="0" smtClean="0"/>
              <a:t>.</a:t>
            </a:r>
            <a:endParaRPr lang="en-GB" dirty="0"/>
          </a:p>
        </p:txBody>
      </p:sp>
      <p:sp>
        <p:nvSpPr>
          <p:cNvPr id="27" name="Text Placeholder 18"/>
          <p:cNvSpPr>
            <a:spLocks noGrp="1"/>
          </p:cNvSpPr>
          <p:nvPr>
            <p:ph type="body" sz="quarter" idx="13" hasCustomPrompt="1"/>
          </p:nvPr>
        </p:nvSpPr>
        <p:spPr>
          <a:xfrm>
            <a:off x="609302" y="1845372"/>
            <a:ext cx="6494810" cy="2303708"/>
          </a:xfrm>
          <a:prstGeom prst="rect">
            <a:avLst/>
          </a:prstGeom>
        </p:spPr>
        <p:txBody>
          <a:bodyPr/>
          <a:lstStyle>
            <a:lvl1pPr marL="0" indent="0">
              <a:spcAft>
                <a:spcPts val="1200"/>
              </a:spcAft>
              <a:buNone/>
              <a:defRPr sz="1400" b="0" baseline="0">
                <a:solidFill>
                  <a:schemeClr val="tx1"/>
                </a:solidFill>
              </a:defRPr>
            </a:lvl1pPr>
            <a:lvl2pPr>
              <a:defRPr sz="1200" b="1">
                <a:solidFill>
                  <a:schemeClr val="tx2"/>
                </a:solidFill>
              </a:defRPr>
            </a:lvl2pPr>
            <a:lvl3pPr>
              <a:defRPr sz="1200" b="0"/>
            </a:lvl3pPr>
            <a:lvl4pPr>
              <a:defRPr sz="1200" b="1"/>
            </a:lvl4pPr>
            <a:lvl5pPr>
              <a:defRPr sz="900" b="1"/>
            </a:lvl5pPr>
          </a:lstStyle>
          <a:p>
            <a:pPr lvl="0"/>
            <a:r>
              <a:rPr lang="en-GB" dirty="0" smtClean="0"/>
              <a:t>Copy style with for key content pages. This uses the system typeface Arial. </a:t>
            </a:r>
            <a:r>
              <a:rPr lang="en-GB" dirty="0" err="1" smtClean="0"/>
              <a:t>nonummy</a:t>
            </a:r>
            <a:r>
              <a:rPr lang="en-GB" dirty="0" smtClean="0"/>
              <a:t> </a:t>
            </a:r>
            <a:r>
              <a:rPr lang="en-GB" dirty="0" err="1" smtClean="0"/>
              <a:t>nibh</a:t>
            </a:r>
            <a:r>
              <a:rPr lang="en-GB" dirty="0" smtClean="0"/>
              <a:t> </a:t>
            </a:r>
            <a:r>
              <a:rPr lang="en-GB" dirty="0" err="1" smtClean="0"/>
              <a:t>euismod</a:t>
            </a:r>
            <a:r>
              <a:rPr lang="en-GB" dirty="0" smtClean="0"/>
              <a:t> </a:t>
            </a:r>
            <a:r>
              <a:rPr lang="en-GB" dirty="0" err="1" smtClean="0"/>
              <a:t>tincidunt</a:t>
            </a:r>
            <a:r>
              <a:rPr lang="en-GB" dirty="0" smtClean="0"/>
              <a:t> </a:t>
            </a:r>
            <a:r>
              <a:rPr lang="en-GB" dirty="0" err="1" smtClean="0"/>
              <a:t>ut</a:t>
            </a:r>
            <a:r>
              <a:rPr lang="en-GB" dirty="0" smtClean="0"/>
              <a:t> </a:t>
            </a:r>
            <a:r>
              <a:rPr lang="en-GB" dirty="0" err="1" smtClean="0"/>
              <a:t>laoreet</a:t>
            </a:r>
            <a:r>
              <a:rPr lang="en-GB" dirty="0" smtClean="0"/>
              <a:t> </a:t>
            </a:r>
            <a:r>
              <a:rPr lang="en-GB" dirty="0" err="1" smtClean="0"/>
              <a:t>dolore</a:t>
            </a:r>
            <a:r>
              <a:rPr lang="en-GB" dirty="0" smtClean="0"/>
              <a:t> magna </a:t>
            </a:r>
            <a:r>
              <a:rPr lang="en-GB" dirty="0" err="1" smtClean="0"/>
              <a:t>aliquam</a:t>
            </a:r>
            <a:r>
              <a:rPr lang="en-GB" dirty="0" smtClean="0"/>
              <a:t> </a:t>
            </a:r>
            <a:r>
              <a:rPr lang="en-GB" dirty="0" err="1" smtClean="0"/>
              <a:t>erat</a:t>
            </a:r>
            <a:r>
              <a:rPr lang="en-GB" dirty="0" smtClean="0"/>
              <a:t> </a:t>
            </a:r>
            <a:r>
              <a:rPr lang="en-GB" dirty="0" err="1" smtClean="0"/>
              <a:t>volutpat</a:t>
            </a:r>
            <a:r>
              <a:rPr lang="en-GB" dirty="0" smtClean="0"/>
              <a:t> </a:t>
            </a:r>
            <a:r>
              <a:rPr lang="en-GB" dirty="0" err="1" smtClean="0"/>
              <a:t>wisi</a:t>
            </a:r>
            <a:r>
              <a:rPr lang="en-GB" dirty="0" smtClean="0"/>
              <a:t> </a:t>
            </a:r>
            <a:r>
              <a:rPr lang="en-GB" dirty="0" err="1" smtClean="0"/>
              <a:t>enim</a:t>
            </a:r>
            <a:r>
              <a:rPr lang="en-GB" dirty="0" smtClean="0"/>
              <a:t> ad minim </a:t>
            </a:r>
            <a:r>
              <a:rPr lang="en-GB" dirty="0" err="1" smtClean="0"/>
              <a:t>veniam</a:t>
            </a:r>
            <a:r>
              <a:rPr lang="en-GB" dirty="0" smtClean="0"/>
              <a:t> </a:t>
            </a:r>
            <a:r>
              <a:rPr lang="en-GB" dirty="0" err="1" smtClean="0"/>
              <a:t>quis</a:t>
            </a:r>
            <a:r>
              <a:rPr lang="en-GB" dirty="0" smtClean="0"/>
              <a:t> </a:t>
            </a:r>
            <a:r>
              <a:rPr lang="en-GB" dirty="0" err="1" smtClean="0"/>
              <a:t>volutpat</a:t>
            </a:r>
            <a:r>
              <a:rPr lang="en-GB" dirty="0" smtClean="0"/>
              <a:t> </a:t>
            </a:r>
            <a:r>
              <a:rPr lang="en-GB" dirty="0" err="1" smtClean="0"/>
              <a:t>wisi</a:t>
            </a:r>
            <a:r>
              <a:rPr lang="en-GB" dirty="0" smtClean="0"/>
              <a:t> </a:t>
            </a:r>
            <a:r>
              <a:rPr lang="en-GB" dirty="0" err="1" smtClean="0"/>
              <a:t>enim</a:t>
            </a:r>
            <a:r>
              <a:rPr lang="en-GB" dirty="0" smtClean="0"/>
              <a:t> ad minim </a:t>
            </a:r>
            <a:r>
              <a:rPr lang="en-GB" dirty="0" err="1" smtClean="0"/>
              <a:t>veniamnostrud</a:t>
            </a:r>
            <a:r>
              <a:rPr lang="en-GB" dirty="0" smtClean="0"/>
              <a:t>.</a:t>
            </a:r>
          </a:p>
          <a:p>
            <a:pPr lvl="0"/>
            <a:r>
              <a:rPr lang="en-GB" dirty="0" smtClean="0"/>
              <a:t>Lorem ipsum </a:t>
            </a:r>
            <a:r>
              <a:rPr lang="en-GB" dirty="0" err="1" smtClean="0"/>
              <a:t>dolor</a:t>
            </a:r>
            <a:r>
              <a:rPr lang="en-GB" dirty="0" smtClean="0"/>
              <a:t> sit </a:t>
            </a:r>
            <a:r>
              <a:rPr lang="en-GB" dirty="0" err="1" smtClean="0"/>
              <a:t>amet</a:t>
            </a:r>
            <a:r>
              <a:rPr lang="en-GB" dirty="0" smtClean="0"/>
              <a:t>, </a:t>
            </a:r>
            <a:r>
              <a:rPr lang="en-GB" dirty="0" err="1" smtClean="0"/>
              <a:t>consectetuer</a:t>
            </a:r>
            <a:r>
              <a:rPr lang="en-GB" dirty="0" smtClean="0"/>
              <a:t> </a:t>
            </a:r>
            <a:r>
              <a:rPr lang="en-GB" dirty="0" err="1" smtClean="0"/>
              <a:t>adipiscing</a:t>
            </a:r>
            <a:r>
              <a:rPr lang="en-GB" dirty="0" smtClean="0"/>
              <a:t> </a:t>
            </a:r>
            <a:r>
              <a:rPr lang="en-GB" dirty="0" err="1" smtClean="0"/>
              <a:t>elit</a:t>
            </a:r>
            <a:r>
              <a:rPr lang="en-GB" dirty="0" smtClean="0"/>
              <a:t>, </a:t>
            </a:r>
            <a:r>
              <a:rPr lang="en-GB" dirty="0" err="1" smtClean="0"/>
              <a:t>sed</a:t>
            </a:r>
            <a:r>
              <a:rPr lang="en-GB" dirty="0" smtClean="0"/>
              <a:t> </a:t>
            </a:r>
            <a:r>
              <a:rPr lang="en-GB" dirty="0" err="1" smtClean="0"/>
              <a:t>diam</a:t>
            </a:r>
            <a:r>
              <a:rPr lang="en-GB" dirty="0" smtClean="0"/>
              <a:t> </a:t>
            </a:r>
            <a:r>
              <a:rPr lang="en-GB" dirty="0" err="1" smtClean="0"/>
              <a:t>nonummy</a:t>
            </a:r>
            <a:r>
              <a:rPr lang="en-GB" dirty="0" smtClean="0"/>
              <a:t> </a:t>
            </a:r>
            <a:r>
              <a:rPr lang="en-GB" dirty="0" err="1" smtClean="0"/>
              <a:t>nibh</a:t>
            </a:r>
            <a:r>
              <a:rPr lang="en-GB" dirty="0" smtClean="0"/>
              <a:t> </a:t>
            </a:r>
            <a:r>
              <a:rPr lang="en-GB" dirty="0" err="1" smtClean="0"/>
              <a:t>euismod</a:t>
            </a:r>
            <a:r>
              <a:rPr lang="en-GB" dirty="0" smtClean="0"/>
              <a:t> </a:t>
            </a:r>
            <a:r>
              <a:rPr lang="en-GB" dirty="0" err="1" smtClean="0"/>
              <a:t>tincidunt</a:t>
            </a:r>
            <a:r>
              <a:rPr lang="en-GB" dirty="0" smtClean="0"/>
              <a:t> </a:t>
            </a:r>
            <a:r>
              <a:rPr lang="en-GB" dirty="0" err="1" smtClean="0"/>
              <a:t>ut</a:t>
            </a:r>
            <a:r>
              <a:rPr lang="en-GB" dirty="0" smtClean="0"/>
              <a:t> </a:t>
            </a:r>
            <a:r>
              <a:rPr lang="en-GB" dirty="0" err="1" smtClean="0"/>
              <a:t>laoreet</a:t>
            </a:r>
            <a:r>
              <a:rPr lang="en-GB" dirty="0" smtClean="0"/>
              <a:t> </a:t>
            </a:r>
            <a:r>
              <a:rPr lang="en-GB" dirty="0" err="1" smtClean="0"/>
              <a:t>dolore</a:t>
            </a:r>
            <a:r>
              <a:rPr lang="en-GB" dirty="0" smtClean="0"/>
              <a:t> magna </a:t>
            </a:r>
            <a:r>
              <a:rPr lang="en-GB" dirty="0" err="1" smtClean="0"/>
              <a:t>aliquam</a:t>
            </a:r>
            <a:r>
              <a:rPr lang="en-GB" dirty="0" smtClean="0"/>
              <a:t> </a:t>
            </a:r>
            <a:r>
              <a:rPr lang="en-GB" dirty="0" err="1" smtClean="0"/>
              <a:t>erat</a:t>
            </a:r>
            <a:r>
              <a:rPr lang="en-GB" dirty="0" smtClean="0"/>
              <a:t> </a:t>
            </a:r>
            <a:r>
              <a:rPr lang="en-GB" dirty="0" err="1" smtClean="0"/>
              <a:t>volutpat</a:t>
            </a:r>
            <a:r>
              <a:rPr lang="en-GB" dirty="0" smtClean="0"/>
              <a:t> </a:t>
            </a:r>
            <a:r>
              <a:rPr lang="en-GB" dirty="0" err="1" smtClean="0"/>
              <a:t>wisi</a:t>
            </a:r>
            <a:r>
              <a:rPr lang="en-GB" dirty="0" smtClean="0"/>
              <a:t> </a:t>
            </a:r>
            <a:r>
              <a:rPr lang="en-GB" dirty="0" err="1" smtClean="0"/>
              <a:t>enim</a:t>
            </a:r>
            <a:r>
              <a:rPr lang="en-GB" dirty="0" smtClean="0"/>
              <a:t> ad minim </a:t>
            </a:r>
            <a:r>
              <a:rPr lang="en-GB" dirty="0" err="1" smtClean="0"/>
              <a:t>veniam</a:t>
            </a:r>
            <a:r>
              <a:rPr lang="en-GB" dirty="0" smtClean="0"/>
              <a:t>, </a:t>
            </a:r>
            <a:r>
              <a:rPr lang="en-GB" dirty="0" err="1" smtClean="0"/>
              <a:t>quisrtis</a:t>
            </a:r>
            <a:r>
              <a:rPr lang="en-GB" dirty="0" smtClean="0"/>
              <a:t> </a:t>
            </a:r>
            <a:r>
              <a:rPr lang="en-GB" dirty="0" err="1" smtClean="0"/>
              <a:t>nisl</a:t>
            </a:r>
            <a:r>
              <a:rPr lang="en-GB" dirty="0" smtClean="0"/>
              <a:t> </a:t>
            </a:r>
            <a:r>
              <a:rPr lang="en-GB" dirty="0" err="1" smtClean="0"/>
              <a:t>ut</a:t>
            </a:r>
            <a:r>
              <a:rPr lang="en-GB" dirty="0" smtClean="0"/>
              <a:t> </a:t>
            </a:r>
            <a:r>
              <a:rPr lang="en-GB" dirty="0" err="1" smtClean="0"/>
              <a:t>aliquip</a:t>
            </a:r>
            <a:r>
              <a:rPr lang="en-GB" dirty="0" smtClean="0"/>
              <a:t> ex </a:t>
            </a:r>
            <a:r>
              <a:rPr lang="en-GB" dirty="0" err="1" smtClean="0"/>
              <a:t>ea</a:t>
            </a:r>
            <a:r>
              <a:rPr lang="en-GB" dirty="0" smtClean="0"/>
              <a:t> </a:t>
            </a:r>
            <a:r>
              <a:rPr lang="en-GB" dirty="0" err="1" smtClean="0"/>
              <a:t>commodo</a:t>
            </a:r>
            <a:r>
              <a:rPr lang="en-GB" dirty="0" smtClean="0"/>
              <a:t> </a:t>
            </a:r>
            <a:r>
              <a:rPr lang="en-GB" dirty="0" err="1" smtClean="0"/>
              <a:t>consequat</a:t>
            </a:r>
            <a:r>
              <a:rPr lang="en-GB" dirty="0" smtClean="0"/>
              <a:t>.</a:t>
            </a:r>
          </a:p>
          <a:p>
            <a:pPr lvl="0"/>
            <a:r>
              <a:rPr lang="en-GB" dirty="0" err="1" smtClean="0"/>
              <a:t>Consectetuer</a:t>
            </a:r>
            <a:r>
              <a:rPr lang="en-GB" dirty="0" smtClean="0"/>
              <a:t> </a:t>
            </a:r>
            <a:r>
              <a:rPr lang="en-GB" dirty="0" err="1" smtClean="0"/>
              <a:t>adipiscing</a:t>
            </a:r>
            <a:r>
              <a:rPr lang="en-GB" dirty="0" smtClean="0"/>
              <a:t> </a:t>
            </a:r>
            <a:r>
              <a:rPr lang="en-GB" dirty="0" err="1" smtClean="0"/>
              <a:t>elit</a:t>
            </a:r>
            <a:r>
              <a:rPr lang="en-GB" dirty="0" smtClean="0"/>
              <a:t>, </a:t>
            </a:r>
            <a:r>
              <a:rPr lang="en-GB" dirty="0" err="1" smtClean="0"/>
              <a:t>sed</a:t>
            </a:r>
            <a:r>
              <a:rPr lang="en-GB" dirty="0" smtClean="0"/>
              <a:t> </a:t>
            </a:r>
            <a:r>
              <a:rPr lang="en-GB" dirty="0" err="1" smtClean="0"/>
              <a:t>diam</a:t>
            </a:r>
            <a:r>
              <a:rPr lang="en-GB" dirty="0" smtClean="0"/>
              <a:t> </a:t>
            </a:r>
            <a:r>
              <a:rPr lang="en-GB" dirty="0" err="1" smtClean="0"/>
              <a:t>nonummy</a:t>
            </a:r>
            <a:r>
              <a:rPr lang="en-GB" dirty="0" smtClean="0"/>
              <a:t> </a:t>
            </a:r>
            <a:r>
              <a:rPr lang="en-GB" dirty="0" err="1" smtClean="0"/>
              <a:t>nibh</a:t>
            </a:r>
            <a:r>
              <a:rPr lang="en-GB" dirty="0" smtClean="0"/>
              <a:t> </a:t>
            </a:r>
            <a:r>
              <a:rPr lang="en-GB" dirty="0" err="1" smtClean="0"/>
              <a:t>euismod</a:t>
            </a:r>
            <a:r>
              <a:rPr lang="en-GB" dirty="0" smtClean="0"/>
              <a:t> </a:t>
            </a:r>
            <a:r>
              <a:rPr lang="en-GB" dirty="0" err="1" smtClean="0"/>
              <a:t>tincidunt</a:t>
            </a:r>
            <a:r>
              <a:rPr lang="en-GB" dirty="0" smtClean="0"/>
              <a:t> </a:t>
            </a:r>
            <a:r>
              <a:rPr lang="en-GB" dirty="0" err="1" smtClean="0"/>
              <a:t>ut</a:t>
            </a:r>
            <a:r>
              <a:rPr lang="en-GB" dirty="0" smtClean="0"/>
              <a:t> </a:t>
            </a:r>
            <a:r>
              <a:rPr lang="en-GB" dirty="0" err="1" smtClean="0"/>
              <a:t>laoreet</a:t>
            </a:r>
            <a:r>
              <a:rPr lang="en-GB" dirty="0" smtClean="0"/>
              <a:t> </a:t>
            </a:r>
            <a:r>
              <a:rPr lang="en-GB" dirty="0" err="1" smtClean="0"/>
              <a:t>dolore</a:t>
            </a:r>
            <a:r>
              <a:rPr lang="en-GB" dirty="0" smtClean="0"/>
              <a:t> magna </a:t>
            </a:r>
            <a:r>
              <a:rPr lang="en-GB" dirty="0" err="1" smtClean="0"/>
              <a:t>aliquam</a:t>
            </a:r>
            <a:r>
              <a:rPr lang="en-GB" dirty="0" smtClean="0"/>
              <a:t> </a:t>
            </a:r>
            <a:r>
              <a:rPr lang="en-GB" dirty="0" err="1" smtClean="0"/>
              <a:t>erat</a:t>
            </a:r>
            <a:r>
              <a:rPr lang="en-GB" dirty="0" smtClean="0"/>
              <a:t> </a:t>
            </a:r>
            <a:r>
              <a:rPr lang="en-GB" dirty="0" err="1" smtClean="0"/>
              <a:t>volutpat</a:t>
            </a:r>
            <a:r>
              <a:rPr lang="en-GB" dirty="0" smtClean="0"/>
              <a:t> </a:t>
            </a:r>
            <a:r>
              <a:rPr lang="en-GB" dirty="0" err="1" smtClean="0"/>
              <a:t>wisi</a:t>
            </a:r>
            <a:r>
              <a:rPr lang="en-GB" dirty="0" smtClean="0"/>
              <a:t> </a:t>
            </a:r>
            <a:r>
              <a:rPr lang="en-GB" dirty="0" err="1" smtClean="0"/>
              <a:t>enim</a:t>
            </a:r>
            <a:r>
              <a:rPr lang="en-GB" dirty="0" smtClean="0"/>
              <a:t> minim </a:t>
            </a:r>
            <a:r>
              <a:rPr lang="en-GB" dirty="0" err="1" smtClean="0"/>
              <a:t>veniam</a:t>
            </a:r>
            <a:r>
              <a:rPr lang="en-GB" dirty="0" smtClean="0"/>
              <a:t>, </a:t>
            </a:r>
            <a:r>
              <a:rPr lang="en-GB" dirty="0" err="1" smtClean="0"/>
              <a:t>quisrtis</a:t>
            </a:r>
            <a:r>
              <a:rPr lang="en-GB" dirty="0" smtClean="0"/>
              <a:t> </a:t>
            </a:r>
            <a:r>
              <a:rPr lang="en-GB" dirty="0" err="1" smtClean="0"/>
              <a:t>nisl</a:t>
            </a:r>
            <a:r>
              <a:rPr lang="en-GB" dirty="0" smtClean="0"/>
              <a:t> </a:t>
            </a:r>
            <a:r>
              <a:rPr lang="en-GB" dirty="0" err="1" smtClean="0"/>
              <a:t>ut</a:t>
            </a:r>
            <a:r>
              <a:rPr lang="en-GB" dirty="0" smtClean="0"/>
              <a:t> </a:t>
            </a:r>
            <a:r>
              <a:rPr lang="en-GB" dirty="0" err="1" smtClean="0"/>
              <a:t>aliquip</a:t>
            </a:r>
            <a:r>
              <a:rPr lang="en-GB" dirty="0" smtClean="0"/>
              <a:t> ex </a:t>
            </a:r>
            <a:r>
              <a:rPr lang="en-GB" dirty="0" err="1" smtClean="0"/>
              <a:t>ea</a:t>
            </a:r>
            <a:r>
              <a:rPr lang="en-GB" dirty="0" smtClean="0"/>
              <a:t> </a:t>
            </a:r>
            <a:r>
              <a:rPr lang="en-GB" dirty="0" err="1" smtClean="0"/>
              <a:t>commodo</a:t>
            </a:r>
            <a:r>
              <a:rPr lang="en-GB" dirty="0" smtClean="0"/>
              <a:t> </a:t>
            </a:r>
            <a:r>
              <a:rPr lang="en-GB" dirty="0" err="1" smtClean="0"/>
              <a:t>consequat</a:t>
            </a:r>
            <a:r>
              <a:rPr lang="en-GB" dirty="0" smtClean="0"/>
              <a:t>.</a:t>
            </a:r>
            <a:endParaRPr lang="en-GB" dirty="0"/>
          </a:p>
        </p:txBody>
      </p:sp>
      <p:sp>
        <p:nvSpPr>
          <p:cNvPr id="16" name="Oval 15"/>
          <p:cNvSpPr/>
          <p:nvPr userDrawn="1"/>
        </p:nvSpPr>
        <p:spPr>
          <a:xfrm>
            <a:off x="695399" y="4604170"/>
            <a:ext cx="1345109" cy="1345109"/>
          </a:xfrm>
          <a:prstGeom prst="ellipse">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Text Placeholder 2"/>
          <p:cNvSpPr>
            <a:spLocks noGrp="1"/>
          </p:cNvSpPr>
          <p:nvPr>
            <p:ph type="body" sz="quarter" idx="14" hasCustomPrompt="1"/>
          </p:nvPr>
        </p:nvSpPr>
        <p:spPr>
          <a:xfrm>
            <a:off x="2162498" y="4509669"/>
            <a:ext cx="4941614" cy="431800"/>
          </a:xfrm>
          <a:prstGeom prst="rect">
            <a:avLst/>
          </a:prstGeom>
        </p:spPr>
        <p:txBody>
          <a:bodyPr/>
          <a:lstStyle>
            <a:lvl1pPr marL="0" indent="0">
              <a:buNone/>
              <a:defRPr sz="1800" b="1" baseline="0">
                <a:solidFill>
                  <a:schemeClr val="accent1"/>
                </a:solidFill>
              </a:defRPr>
            </a:lvl1pPr>
          </a:lstStyle>
          <a:p>
            <a:pPr lvl="0"/>
            <a:r>
              <a:rPr lang="en-US" dirty="0" smtClean="0"/>
              <a:t>SUB-HEADING PULL OUT</a:t>
            </a:r>
            <a:endParaRPr lang="en-GB" dirty="0"/>
          </a:p>
        </p:txBody>
      </p:sp>
      <p:sp>
        <p:nvSpPr>
          <p:cNvPr id="12" name="Freeform 11"/>
          <p:cNvSpPr/>
          <p:nvPr userDrawn="1"/>
        </p:nvSpPr>
        <p:spPr>
          <a:xfrm rot="16200000" flipV="1">
            <a:off x="6276549" y="971579"/>
            <a:ext cx="6887030" cy="4943871"/>
          </a:xfrm>
          <a:custGeom>
            <a:avLst/>
            <a:gdLst>
              <a:gd name="connsiteX0" fmla="*/ 0 w 5043341"/>
              <a:gd name="connsiteY0" fmla="*/ 122548 h 405352"/>
              <a:gd name="connsiteX1" fmla="*/ 0 w 5043341"/>
              <a:gd name="connsiteY1" fmla="*/ 0 h 405352"/>
              <a:gd name="connsiteX2" fmla="*/ 5043341 w 5043341"/>
              <a:gd name="connsiteY2" fmla="*/ 0 h 405352"/>
              <a:gd name="connsiteX3" fmla="*/ 5043341 w 5043341"/>
              <a:gd name="connsiteY3" fmla="*/ 405352 h 405352"/>
              <a:gd name="connsiteX4" fmla="*/ 0 w 5043341"/>
              <a:gd name="connsiteY4" fmla="*/ 122548 h 405352"/>
              <a:gd name="connsiteX0" fmla="*/ 0 w 5043341"/>
              <a:gd name="connsiteY0" fmla="*/ 122548 h 376253"/>
              <a:gd name="connsiteX1" fmla="*/ 0 w 5043341"/>
              <a:gd name="connsiteY1" fmla="*/ 0 h 376253"/>
              <a:gd name="connsiteX2" fmla="*/ 5043341 w 5043341"/>
              <a:gd name="connsiteY2" fmla="*/ 0 h 376253"/>
              <a:gd name="connsiteX3" fmla="*/ 5043341 w 5043341"/>
              <a:gd name="connsiteY3" fmla="*/ 376253 h 376253"/>
              <a:gd name="connsiteX4" fmla="*/ 0 w 5043341"/>
              <a:gd name="connsiteY4" fmla="*/ 122548 h 376253"/>
              <a:gd name="connsiteX0" fmla="*/ 0 w 5048594"/>
              <a:gd name="connsiteY0" fmla="*/ 171652 h 376253"/>
              <a:gd name="connsiteX1" fmla="*/ 5253 w 5048594"/>
              <a:gd name="connsiteY1" fmla="*/ 0 h 376253"/>
              <a:gd name="connsiteX2" fmla="*/ 5048594 w 5048594"/>
              <a:gd name="connsiteY2" fmla="*/ 0 h 376253"/>
              <a:gd name="connsiteX3" fmla="*/ 5048594 w 5048594"/>
              <a:gd name="connsiteY3" fmla="*/ 376253 h 376253"/>
              <a:gd name="connsiteX4" fmla="*/ 0 w 5048594"/>
              <a:gd name="connsiteY4" fmla="*/ 171652 h 376253"/>
              <a:gd name="connsiteX0" fmla="*/ 0 w 5048594"/>
              <a:gd name="connsiteY0" fmla="*/ 171652 h 376253"/>
              <a:gd name="connsiteX1" fmla="*/ 5253 w 5048594"/>
              <a:gd name="connsiteY1" fmla="*/ 0 h 376253"/>
              <a:gd name="connsiteX2" fmla="*/ 5048594 w 5048594"/>
              <a:gd name="connsiteY2" fmla="*/ 0 h 376253"/>
              <a:gd name="connsiteX3" fmla="*/ 5048594 w 5048594"/>
              <a:gd name="connsiteY3" fmla="*/ 376253 h 376253"/>
              <a:gd name="connsiteX4" fmla="*/ 0 w 5048594"/>
              <a:gd name="connsiteY4" fmla="*/ 171652 h 376253"/>
              <a:gd name="connsiteX0" fmla="*/ 5432 w 5054026"/>
              <a:gd name="connsiteY0" fmla="*/ 171652 h 376253"/>
              <a:gd name="connsiteX1" fmla="*/ 0 w 5054026"/>
              <a:gd name="connsiteY1" fmla="*/ 0 h 376253"/>
              <a:gd name="connsiteX2" fmla="*/ 5054026 w 5054026"/>
              <a:gd name="connsiteY2" fmla="*/ 0 h 376253"/>
              <a:gd name="connsiteX3" fmla="*/ 5054026 w 5054026"/>
              <a:gd name="connsiteY3" fmla="*/ 376253 h 376253"/>
              <a:gd name="connsiteX4" fmla="*/ 5432 w 5054026"/>
              <a:gd name="connsiteY4" fmla="*/ 171652 h 376253"/>
              <a:gd name="connsiteX0" fmla="*/ 0 w 5059279"/>
              <a:gd name="connsiteY0" fmla="*/ 169525 h 376253"/>
              <a:gd name="connsiteX1" fmla="*/ 5253 w 5059279"/>
              <a:gd name="connsiteY1" fmla="*/ 0 h 376253"/>
              <a:gd name="connsiteX2" fmla="*/ 5059279 w 5059279"/>
              <a:gd name="connsiteY2" fmla="*/ 0 h 376253"/>
              <a:gd name="connsiteX3" fmla="*/ 5059279 w 5059279"/>
              <a:gd name="connsiteY3" fmla="*/ 376253 h 376253"/>
              <a:gd name="connsiteX4" fmla="*/ 0 w 5059279"/>
              <a:gd name="connsiteY4" fmla="*/ 169525 h 376253"/>
              <a:gd name="connsiteX0" fmla="*/ 0 w 5069964"/>
              <a:gd name="connsiteY0" fmla="*/ 275786 h 376253"/>
              <a:gd name="connsiteX1" fmla="*/ 15938 w 5069964"/>
              <a:gd name="connsiteY1" fmla="*/ 0 h 376253"/>
              <a:gd name="connsiteX2" fmla="*/ 5069964 w 5069964"/>
              <a:gd name="connsiteY2" fmla="*/ 0 h 376253"/>
              <a:gd name="connsiteX3" fmla="*/ 5069964 w 5069964"/>
              <a:gd name="connsiteY3" fmla="*/ 376253 h 376253"/>
              <a:gd name="connsiteX4" fmla="*/ 0 w 5069964"/>
              <a:gd name="connsiteY4" fmla="*/ 275786 h 3762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69964" h="376253">
                <a:moveTo>
                  <a:pt x="0" y="275786"/>
                </a:moveTo>
                <a:lnTo>
                  <a:pt x="15938" y="0"/>
                </a:lnTo>
                <a:lnTo>
                  <a:pt x="5069964" y="0"/>
                </a:lnTo>
                <a:lnTo>
                  <a:pt x="5069964" y="376253"/>
                </a:lnTo>
                <a:lnTo>
                  <a:pt x="0" y="275786"/>
                </a:lnTo>
                <a:close/>
              </a:path>
            </a:pathLst>
          </a:custGeom>
          <a:gradFill flip="none" rotWithShape="1">
            <a:gsLst>
              <a:gs pos="0">
                <a:schemeClr val="tx1"/>
              </a:gs>
              <a:gs pos="29000">
                <a:schemeClr val="tx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7" name="Straight Connector 16"/>
          <p:cNvCxnSpPr/>
          <p:nvPr userDrawn="1"/>
        </p:nvCxnSpPr>
        <p:spPr>
          <a:xfrm>
            <a:off x="695400" y="1628800"/>
            <a:ext cx="6408712"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8" name="Picture 1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73503" y="5899054"/>
            <a:ext cx="1855145" cy="640025"/>
          </a:xfrm>
          <a:prstGeom prst="rect">
            <a:avLst/>
          </a:prstGeom>
        </p:spPr>
      </p:pic>
      <p:pic>
        <p:nvPicPr>
          <p:cNvPr id="20" name="Picture 19"/>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8963923" y="5805262"/>
            <a:ext cx="846228" cy="827607"/>
          </a:xfrm>
          <a:prstGeom prst="rect">
            <a:avLst/>
          </a:prstGeom>
        </p:spPr>
      </p:pic>
    </p:spTree>
    <p:extLst>
      <p:ext uri="{BB962C8B-B14F-4D97-AF65-F5344CB8AC3E}">
        <p14:creationId xmlns:p14="http://schemas.microsoft.com/office/powerpoint/2010/main" val="2144662351"/>
      </p:ext>
    </p:extLst>
  </p:cSld>
  <p:clrMapOvr>
    <a:masterClrMapping/>
  </p:clrMapOvr>
  <p:timing>
    <p:tnLst>
      <p:par>
        <p:cTn id="1" dur="indefinite" restart="never" nodeType="tmRoot"/>
      </p:par>
    </p:tnLst>
  </p:timing>
  <p:hf sldNum="0" hdr="0" dt="0"/>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ext Slide B4">
    <p:spTree>
      <p:nvGrpSpPr>
        <p:cNvPr id="1" name=""/>
        <p:cNvGrpSpPr/>
        <p:nvPr/>
      </p:nvGrpSpPr>
      <p:grpSpPr>
        <a:xfrm>
          <a:off x="0" y="0"/>
          <a:ext cx="0" cy="0"/>
          <a:chOff x="0" y="0"/>
          <a:chExt cx="0" cy="0"/>
        </a:xfrm>
      </p:grpSpPr>
      <p:sp>
        <p:nvSpPr>
          <p:cNvPr id="14" name="Freeform 13"/>
          <p:cNvSpPr/>
          <p:nvPr userDrawn="1"/>
        </p:nvSpPr>
        <p:spPr>
          <a:xfrm rot="16200000" flipV="1">
            <a:off x="6276549" y="971578"/>
            <a:ext cx="6887030" cy="4943871"/>
          </a:xfrm>
          <a:custGeom>
            <a:avLst/>
            <a:gdLst>
              <a:gd name="connsiteX0" fmla="*/ 0 w 5043341"/>
              <a:gd name="connsiteY0" fmla="*/ 122548 h 405352"/>
              <a:gd name="connsiteX1" fmla="*/ 0 w 5043341"/>
              <a:gd name="connsiteY1" fmla="*/ 0 h 405352"/>
              <a:gd name="connsiteX2" fmla="*/ 5043341 w 5043341"/>
              <a:gd name="connsiteY2" fmla="*/ 0 h 405352"/>
              <a:gd name="connsiteX3" fmla="*/ 5043341 w 5043341"/>
              <a:gd name="connsiteY3" fmla="*/ 405352 h 405352"/>
              <a:gd name="connsiteX4" fmla="*/ 0 w 5043341"/>
              <a:gd name="connsiteY4" fmla="*/ 122548 h 405352"/>
              <a:gd name="connsiteX0" fmla="*/ 0 w 5043341"/>
              <a:gd name="connsiteY0" fmla="*/ 122548 h 376253"/>
              <a:gd name="connsiteX1" fmla="*/ 0 w 5043341"/>
              <a:gd name="connsiteY1" fmla="*/ 0 h 376253"/>
              <a:gd name="connsiteX2" fmla="*/ 5043341 w 5043341"/>
              <a:gd name="connsiteY2" fmla="*/ 0 h 376253"/>
              <a:gd name="connsiteX3" fmla="*/ 5043341 w 5043341"/>
              <a:gd name="connsiteY3" fmla="*/ 376253 h 376253"/>
              <a:gd name="connsiteX4" fmla="*/ 0 w 5043341"/>
              <a:gd name="connsiteY4" fmla="*/ 122548 h 376253"/>
              <a:gd name="connsiteX0" fmla="*/ 0 w 5048594"/>
              <a:gd name="connsiteY0" fmla="*/ 171652 h 376253"/>
              <a:gd name="connsiteX1" fmla="*/ 5253 w 5048594"/>
              <a:gd name="connsiteY1" fmla="*/ 0 h 376253"/>
              <a:gd name="connsiteX2" fmla="*/ 5048594 w 5048594"/>
              <a:gd name="connsiteY2" fmla="*/ 0 h 376253"/>
              <a:gd name="connsiteX3" fmla="*/ 5048594 w 5048594"/>
              <a:gd name="connsiteY3" fmla="*/ 376253 h 376253"/>
              <a:gd name="connsiteX4" fmla="*/ 0 w 5048594"/>
              <a:gd name="connsiteY4" fmla="*/ 171652 h 376253"/>
              <a:gd name="connsiteX0" fmla="*/ 0 w 5048594"/>
              <a:gd name="connsiteY0" fmla="*/ 171652 h 376253"/>
              <a:gd name="connsiteX1" fmla="*/ 5253 w 5048594"/>
              <a:gd name="connsiteY1" fmla="*/ 0 h 376253"/>
              <a:gd name="connsiteX2" fmla="*/ 5048594 w 5048594"/>
              <a:gd name="connsiteY2" fmla="*/ 0 h 376253"/>
              <a:gd name="connsiteX3" fmla="*/ 5048594 w 5048594"/>
              <a:gd name="connsiteY3" fmla="*/ 376253 h 376253"/>
              <a:gd name="connsiteX4" fmla="*/ 0 w 5048594"/>
              <a:gd name="connsiteY4" fmla="*/ 171652 h 376253"/>
              <a:gd name="connsiteX0" fmla="*/ 5432 w 5054026"/>
              <a:gd name="connsiteY0" fmla="*/ 171652 h 376253"/>
              <a:gd name="connsiteX1" fmla="*/ 0 w 5054026"/>
              <a:gd name="connsiteY1" fmla="*/ 0 h 376253"/>
              <a:gd name="connsiteX2" fmla="*/ 5054026 w 5054026"/>
              <a:gd name="connsiteY2" fmla="*/ 0 h 376253"/>
              <a:gd name="connsiteX3" fmla="*/ 5054026 w 5054026"/>
              <a:gd name="connsiteY3" fmla="*/ 376253 h 376253"/>
              <a:gd name="connsiteX4" fmla="*/ 5432 w 5054026"/>
              <a:gd name="connsiteY4" fmla="*/ 171652 h 376253"/>
              <a:gd name="connsiteX0" fmla="*/ 0 w 5059279"/>
              <a:gd name="connsiteY0" fmla="*/ 169525 h 376253"/>
              <a:gd name="connsiteX1" fmla="*/ 5253 w 5059279"/>
              <a:gd name="connsiteY1" fmla="*/ 0 h 376253"/>
              <a:gd name="connsiteX2" fmla="*/ 5059279 w 5059279"/>
              <a:gd name="connsiteY2" fmla="*/ 0 h 376253"/>
              <a:gd name="connsiteX3" fmla="*/ 5059279 w 5059279"/>
              <a:gd name="connsiteY3" fmla="*/ 376253 h 376253"/>
              <a:gd name="connsiteX4" fmla="*/ 0 w 5059279"/>
              <a:gd name="connsiteY4" fmla="*/ 169525 h 376253"/>
              <a:gd name="connsiteX0" fmla="*/ 0 w 5069964"/>
              <a:gd name="connsiteY0" fmla="*/ 275786 h 376253"/>
              <a:gd name="connsiteX1" fmla="*/ 15938 w 5069964"/>
              <a:gd name="connsiteY1" fmla="*/ 0 h 376253"/>
              <a:gd name="connsiteX2" fmla="*/ 5069964 w 5069964"/>
              <a:gd name="connsiteY2" fmla="*/ 0 h 376253"/>
              <a:gd name="connsiteX3" fmla="*/ 5069964 w 5069964"/>
              <a:gd name="connsiteY3" fmla="*/ 376253 h 376253"/>
              <a:gd name="connsiteX4" fmla="*/ 0 w 5069964"/>
              <a:gd name="connsiteY4" fmla="*/ 275786 h 3762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69964" h="376253">
                <a:moveTo>
                  <a:pt x="0" y="275786"/>
                </a:moveTo>
                <a:lnTo>
                  <a:pt x="15938" y="0"/>
                </a:lnTo>
                <a:lnTo>
                  <a:pt x="5069964" y="0"/>
                </a:lnTo>
                <a:lnTo>
                  <a:pt x="5069964" y="376253"/>
                </a:lnTo>
                <a:lnTo>
                  <a:pt x="0" y="275786"/>
                </a:lnTo>
                <a:close/>
              </a:path>
            </a:pathLst>
          </a:custGeom>
          <a:blipFill dpi="0" rotWithShape="0">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6"/>
          <p:cNvSpPr>
            <a:spLocks noGrp="1"/>
          </p:cNvSpPr>
          <p:nvPr>
            <p:ph type="title" hasCustomPrompt="1"/>
          </p:nvPr>
        </p:nvSpPr>
        <p:spPr>
          <a:xfrm>
            <a:off x="609600" y="512052"/>
            <a:ext cx="6494512" cy="972731"/>
          </a:xfrm>
          <a:prstGeom prst="rect">
            <a:avLst/>
          </a:prstGeom>
        </p:spPr>
        <p:txBody>
          <a:bodyPr/>
          <a:lstStyle>
            <a:lvl1pPr algn="l">
              <a:lnSpc>
                <a:spcPct val="80000"/>
              </a:lnSpc>
              <a:defRPr sz="4000" b="0" baseline="0">
                <a:solidFill>
                  <a:schemeClr val="accent1"/>
                </a:solidFill>
                <a:latin typeface="Bebas Neue" panose="020B0606020202050201" pitchFamily="34" charset="0"/>
              </a:defRPr>
            </a:lvl1pPr>
          </a:lstStyle>
          <a:p>
            <a:r>
              <a:rPr lang="en-US" dirty="0" smtClean="0"/>
              <a:t>TEXT SLIDE</a:t>
            </a:r>
            <a:br>
              <a:rPr lang="en-US" dirty="0" smtClean="0"/>
            </a:br>
            <a:r>
              <a:rPr lang="en-US" dirty="0" smtClean="0"/>
              <a:t>MAIN HEADING STYLE</a:t>
            </a:r>
            <a:endParaRPr lang="en-GB" dirty="0"/>
          </a:p>
        </p:txBody>
      </p:sp>
      <p:cxnSp>
        <p:nvCxnSpPr>
          <p:cNvPr id="15" name="Straight Connector 14"/>
          <p:cNvCxnSpPr/>
          <p:nvPr userDrawn="1"/>
        </p:nvCxnSpPr>
        <p:spPr>
          <a:xfrm>
            <a:off x="609600" y="6453336"/>
            <a:ext cx="115824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 Placeholder 18"/>
          <p:cNvSpPr>
            <a:spLocks noGrp="1"/>
          </p:cNvSpPr>
          <p:nvPr>
            <p:ph type="body" sz="quarter" idx="10" hasCustomPrompt="1"/>
          </p:nvPr>
        </p:nvSpPr>
        <p:spPr>
          <a:xfrm>
            <a:off x="2162498" y="4943872"/>
            <a:ext cx="4941614" cy="1005408"/>
          </a:xfrm>
          <a:prstGeom prst="rect">
            <a:avLst/>
          </a:prstGeom>
        </p:spPr>
        <p:txBody>
          <a:bodyPr/>
          <a:lstStyle>
            <a:lvl1pPr marL="0" indent="0">
              <a:spcAft>
                <a:spcPts val="1200"/>
              </a:spcAft>
              <a:buNone/>
              <a:defRPr sz="1400" b="1" baseline="0">
                <a:solidFill>
                  <a:schemeClr val="tx1"/>
                </a:solidFill>
              </a:defRPr>
            </a:lvl1pPr>
            <a:lvl2pPr>
              <a:defRPr sz="1200" b="1">
                <a:solidFill>
                  <a:schemeClr val="tx2"/>
                </a:solidFill>
              </a:defRPr>
            </a:lvl2pPr>
            <a:lvl3pPr>
              <a:defRPr sz="1200" b="0"/>
            </a:lvl3pPr>
            <a:lvl4pPr>
              <a:defRPr sz="1200" b="1"/>
            </a:lvl4pPr>
            <a:lvl5pPr>
              <a:defRPr sz="900" b="1"/>
            </a:lvl5pPr>
          </a:lstStyle>
          <a:p>
            <a:pPr lvl="0"/>
            <a:r>
              <a:rPr lang="en-GB" dirty="0" smtClean="0"/>
              <a:t>Section highlight style. Copy style with for key content pages. </a:t>
            </a:r>
            <a:r>
              <a:rPr lang="en-GB" dirty="0" err="1" smtClean="0"/>
              <a:t>erat</a:t>
            </a:r>
            <a:r>
              <a:rPr lang="en-GB" dirty="0" smtClean="0"/>
              <a:t> </a:t>
            </a:r>
            <a:r>
              <a:rPr lang="en-GB" dirty="0" err="1" smtClean="0"/>
              <a:t>volutpat</a:t>
            </a:r>
            <a:r>
              <a:rPr lang="en-GB" dirty="0" smtClean="0"/>
              <a:t> </a:t>
            </a:r>
            <a:r>
              <a:rPr lang="en-GB" dirty="0" err="1" smtClean="0"/>
              <a:t>wisi</a:t>
            </a:r>
            <a:r>
              <a:rPr lang="en-GB" dirty="0" smtClean="0"/>
              <a:t> </a:t>
            </a:r>
            <a:r>
              <a:rPr lang="en-GB" dirty="0" err="1" smtClean="0"/>
              <a:t>enim</a:t>
            </a:r>
            <a:r>
              <a:rPr lang="en-GB" dirty="0" smtClean="0"/>
              <a:t> ad minim </a:t>
            </a:r>
            <a:r>
              <a:rPr lang="en-GB" dirty="0" err="1" smtClean="0"/>
              <a:t>veniam</a:t>
            </a:r>
            <a:r>
              <a:rPr lang="en-GB" dirty="0" smtClean="0"/>
              <a:t>, </a:t>
            </a:r>
            <a:r>
              <a:rPr lang="en-GB" dirty="0" err="1" smtClean="0"/>
              <a:t>quisrtis</a:t>
            </a:r>
            <a:r>
              <a:rPr lang="en-GB" dirty="0" smtClean="0"/>
              <a:t> </a:t>
            </a:r>
            <a:r>
              <a:rPr lang="en-GB" dirty="0" err="1" smtClean="0"/>
              <a:t>nisl</a:t>
            </a:r>
            <a:r>
              <a:rPr lang="en-GB" dirty="0" smtClean="0"/>
              <a:t> </a:t>
            </a:r>
            <a:r>
              <a:rPr lang="en-GB" dirty="0" err="1" smtClean="0"/>
              <a:t>ut</a:t>
            </a:r>
            <a:r>
              <a:rPr lang="en-GB" dirty="0" smtClean="0"/>
              <a:t> </a:t>
            </a:r>
            <a:r>
              <a:rPr lang="en-GB" dirty="0" err="1" smtClean="0"/>
              <a:t>aliquip</a:t>
            </a:r>
            <a:r>
              <a:rPr lang="en-GB" dirty="0" smtClean="0"/>
              <a:t> ex </a:t>
            </a:r>
            <a:r>
              <a:rPr lang="en-GB" dirty="0" err="1" smtClean="0"/>
              <a:t>ea</a:t>
            </a:r>
            <a:r>
              <a:rPr lang="en-GB" dirty="0" smtClean="0"/>
              <a:t> </a:t>
            </a:r>
            <a:r>
              <a:rPr lang="en-GB" dirty="0" err="1" smtClean="0"/>
              <a:t>commodo</a:t>
            </a:r>
            <a:r>
              <a:rPr lang="en-GB" dirty="0" smtClean="0"/>
              <a:t> </a:t>
            </a:r>
            <a:r>
              <a:rPr lang="en-GB" dirty="0" err="1" smtClean="0"/>
              <a:t>consequat</a:t>
            </a:r>
            <a:r>
              <a:rPr lang="en-GB" dirty="0" smtClean="0"/>
              <a:t>.</a:t>
            </a:r>
            <a:endParaRPr lang="en-GB" dirty="0"/>
          </a:p>
        </p:txBody>
      </p:sp>
      <p:sp>
        <p:nvSpPr>
          <p:cNvPr id="27" name="Text Placeholder 18"/>
          <p:cNvSpPr>
            <a:spLocks noGrp="1"/>
          </p:cNvSpPr>
          <p:nvPr>
            <p:ph type="body" sz="quarter" idx="13" hasCustomPrompt="1"/>
          </p:nvPr>
        </p:nvSpPr>
        <p:spPr>
          <a:xfrm>
            <a:off x="609302" y="1845372"/>
            <a:ext cx="6494810" cy="2303708"/>
          </a:xfrm>
          <a:prstGeom prst="rect">
            <a:avLst/>
          </a:prstGeom>
        </p:spPr>
        <p:txBody>
          <a:bodyPr/>
          <a:lstStyle>
            <a:lvl1pPr marL="0" indent="0">
              <a:spcAft>
                <a:spcPts val="1200"/>
              </a:spcAft>
              <a:buNone/>
              <a:defRPr sz="1400" b="0" baseline="0">
                <a:solidFill>
                  <a:schemeClr val="tx1"/>
                </a:solidFill>
              </a:defRPr>
            </a:lvl1pPr>
            <a:lvl2pPr>
              <a:defRPr sz="1200" b="1">
                <a:solidFill>
                  <a:schemeClr val="tx2"/>
                </a:solidFill>
              </a:defRPr>
            </a:lvl2pPr>
            <a:lvl3pPr>
              <a:defRPr sz="1200" b="0"/>
            </a:lvl3pPr>
            <a:lvl4pPr>
              <a:defRPr sz="1200" b="1"/>
            </a:lvl4pPr>
            <a:lvl5pPr>
              <a:defRPr sz="900" b="1"/>
            </a:lvl5pPr>
          </a:lstStyle>
          <a:p>
            <a:pPr lvl="0"/>
            <a:r>
              <a:rPr lang="en-GB" dirty="0" smtClean="0"/>
              <a:t>Copy style with for key content pages. This uses the system typeface Arial. </a:t>
            </a:r>
            <a:r>
              <a:rPr lang="en-GB" dirty="0" err="1" smtClean="0"/>
              <a:t>nonummy</a:t>
            </a:r>
            <a:r>
              <a:rPr lang="en-GB" dirty="0" smtClean="0"/>
              <a:t> </a:t>
            </a:r>
            <a:r>
              <a:rPr lang="en-GB" dirty="0" err="1" smtClean="0"/>
              <a:t>nibh</a:t>
            </a:r>
            <a:r>
              <a:rPr lang="en-GB" dirty="0" smtClean="0"/>
              <a:t> </a:t>
            </a:r>
            <a:r>
              <a:rPr lang="en-GB" dirty="0" err="1" smtClean="0"/>
              <a:t>euismod</a:t>
            </a:r>
            <a:r>
              <a:rPr lang="en-GB" dirty="0" smtClean="0"/>
              <a:t> </a:t>
            </a:r>
            <a:r>
              <a:rPr lang="en-GB" dirty="0" err="1" smtClean="0"/>
              <a:t>tincidunt</a:t>
            </a:r>
            <a:r>
              <a:rPr lang="en-GB" dirty="0" smtClean="0"/>
              <a:t> </a:t>
            </a:r>
            <a:r>
              <a:rPr lang="en-GB" dirty="0" err="1" smtClean="0"/>
              <a:t>ut</a:t>
            </a:r>
            <a:r>
              <a:rPr lang="en-GB" dirty="0" smtClean="0"/>
              <a:t> </a:t>
            </a:r>
            <a:r>
              <a:rPr lang="en-GB" dirty="0" err="1" smtClean="0"/>
              <a:t>laoreet</a:t>
            </a:r>
            <a:r>
              <a:rPr lang="en-GB" dirty="0" smtClean="0"/>
              <a:t> </a:t>
            </a:r>
            <a:r>
              <a:rPr lang="en-GB" dirty="0" err="1" smtClean="0"/>
              <a:t>dolore</a:t>
            </a:r>
            <a:r>
              <a:rPr lang="en-GB" dirty="0" smtClean="0"/>
              <a:t> magna </a:t>
            </a:r>
            <a:r>
              <a:rPr lang="en-GB" dirty="0" err="1" smtClean="0"/>
              <a:t>aliquam</a:t>
            </a:r>
            <a:r>
              <a:rPr lang="en-GB" dirty="0" smtClean="0"/>
              <a:t> </a:t>
            </a:r>
            <a:r>
              <a:rPr lang="en-GB" dirty="0" err="1" smtClean="0"/>
              <a:t>erat</a:t>
            </a:r>
            <a:r>
              <a:rPr lang="en-GB" dirty="0" smtClean="0"/>
              <a:t> </a:t>
            </a:r>
            <a:r>
              <a:rPr lang="en-GB" dirty="0" err="1" smtClean="0"/>
              <a:t>volutpat</a:t>
            </a:r>
            <a:r>
              <a:rPr lang="en-GB" dirty="0" smtClean="0"/>
              <a:t> </a:t>
            </a:r>
            <a:r>
              <a:rPr lang="en-GB" dirty="0" err="1" smtClean="0"/>
              <a:t>wisi</a:t>
            </a:r>
            <a:r>
              <a:rPr lang="en-GB" dirty="0" smtClean="0"/>
              <a:t> </a:t>
            </a:r>
            <a:r>
              <a:rPr lang="en-GB" dirty="0" err="1" smtClean="0"/>
              <a:t>enim</a:t>
            </a:r>
            <a:r>
              <a:rPr lang="en-GB" dirty="0" smtClean="0"/>
              <a:t> ad minim </a:t>
            </a:r>
            <a:r>
              <a:rPr lang="en-GB" dirty="0" err="1" smtClean="0"/>
              <a:t>veniam</a:t>
            </a:r>
            <a:r>
              <a:rPr lang="en-GB" dirty="0" smtClean="0"/>
              <a:t> </a:t>
            </a:r>
            <a:r>
              <a:rPr lang="en-GB" dirty="0" err="1" smtClean="0"/>
              <a:t>quis</a:t>
            </a:r>
            <a:r>
              <a:rPr lang="en-GB" dirty="0" smtClean="0"/>
              <a:t> </a:t>
            </a:r>
            <a:r>
              <a:rPr lang="en-GB" dirty="0" err="1" smtClean="0"/>
              <a:t>volutpat</a:t>
            </a:r>
            <a:r>
              <a:rPr lang="en-GB" dirty="0" smtClean="0"/>
              <a:t> </a:t>
            </a:r>
            <a:r>
              <a:rPr lang="en-GB" dirty="0" err="1" smtClean="0"/>
              <a:t>wisi</a:t>
            </a:r>
            <a:r>
              <a:rPr lang="en-GB" dirty="0" smtClean="0"/>
              <a:t> </a:t>
            </a:r>
            <a:r>
              <a:rPr lang="en-GB" dirty="0" err="1" smtClean="0"/>
              <a:t>enim</a:t>
            </a:r>
            <a:r>
              <a:rPr lang="en-GB" dirty="0" smtClean="0"/>
              <a:t> ad minim </a:t>
            </a:r>
            <a:r>
              <a:rPr lang="en-GB" dirty="0" err="1" smtClean="0"/>
              <a:t>veniamnostrud</a:t>
            </a:r>
            <a:r>
              <a:rPr lang="en-GB" dirty="0" smtClean="0"/>
              <a:t>.</a:t>
            </a:r>
          </a:p>
          <a:p>
            <a:pPr lvl="0"/>
            <a:r>
              <a:rPr lang="en-GB" dirty="0" smtClean="0"/>
              <a:t>Lorem ipsum </a:t>
            </a:r>
            <a:r>
              <a:rPr lang="en-GB" dirty="0" err="1" smtClean="0"/>
              <a:t>dolor</a:t>
            </a:r>
            <a:r>
              <a:rPr lang="en-GB" dirty="0" smtClean="0"/>
              <a:t> sit </a:t>
            </a:r>
            <a:r>
              <a:rPr lang="en-GB" dirty="0" err="1" smtClean="0"/>
              <a:t>amet</a:t>
            </a:r>
            <a:r>
              <a:rPr lang="en-GB" dirty="0" smtClean="0"/>
              <a:t>, </a:t>
            </a:r>
            <a:r>
              <a:rPr lang="en-GB" dirty="0" err="1" smtClean="0"/>
              <a:t>consectetuer</a:t>
            </a:r>
            <a:r>
              <a:rPr lang="en-GB" dirty="0" smtClean="0"/>
              <a:t> </a:t>
            </a:r>
            <a:r>
              <a:rPr lang="en-GB" dirty="0" err="1" smtClean="0"/>
              <a:t>adipiscing</a:t>
            </a:r>
            <a:r>
              <a:rPr lang="en-GB" dirty="0" smtClean="0"/>
              <a:t> </a:t>
            </a:r>
            <a:r>
              <a:rPr lang="en-GB" dirty="0" err="1" smtClean="0"/>
              <a:t>elit</a:t>
            </a:r>
            <a:r>
              <a:rPr lang="en-GB" dirty="0" smtClean="0"/>
              <a:t>, </a:t>
            </a:r>
            <a:r>
              <a:rPr lang="en-GB" dirty="0" err="1" smtClean="0"/>
              <a:t>sed</a:t>
            </a:r>
            <a:r>
              <a:rPr lang="en-GB" dirty="0" smtClean="0"/>
              <a:t> </a:t>
            </a:r>
            <a:r>
              <a:rPr lang="en-GB" dirty="0" err="1" smtClean="0"/>
              <a:t>diam</a:t>
            </a:r>
            <a:r>
              <a:rPr lang="en-GB" dirty="0" smtClean="0"/>
              <a:t> </a:t>
            </a:r>
            <a:r>
              <a:rPr lang="en-GB" dirty="0" err="1" smtClean="0"/>
              <a:t>nonummy</a:t>
            </a:r>
            <a:r>
              <a:rPr lang="en-GB" dirty="0" smtClean="0"/>
              <a:t> </a:t>
            </a:r>
            <a:r>
              <a:rPr lang="en-GB" dirty="0" err="1" smtClean="0"/>
              <a:t>nibh</a:t>
            </a:r>
            <a:r>
              <a:rPr lang="en-GB" dirty="0" smtClean="0"/>
              <a:t> </a:t>
            </a:r>
            <a:r>
              <a:rPr lang="en-GB" dirty="0" err="1" smtClean="0"/>
              <a:t>euismod</a:t>
            </a:r>
            <a:r>
              <a:rPr lang="en-GB" dirty="0" smtClean="0"/>
              <a:t> </a:t>
            </a:r>
            <a:r>
              <a:rPr lang="en-GB" dirty="0" err="1" smtClean="0"/>
              <a:t>tincidunt</a:t>
            </a:r>
            <a:r>
              <a:rPr lang="en-GB" dirty="0" smtClean="0"/>
              <a:t> </a:t>
            </a:r>
            <a:r>
              <a:rPr lang="en-GB" dirty="0" err="1" smtClean="0"/>
              <a:t>ut</a:t>
            </a:r>
            <a:r>
              <a:rPr lang="en-GB" dirty="0" smtClean="0"/>
              <a:t> </a:t>
            </a:r>
            <a:r>
              <a:rPr lang="en-GB" dirty="0" err="1" smtClean="0"/>
              <a:t>laoreet</a:t>
            </a:r>
            <a:r>
              <a:rPr lang="en-GB" dirty="0" smtClean="0"/>
              <a:t> </a:t>
            </a:r>
            <a:r>
              <a:rPr lang="en-GB" dirty="0" err="1" smtClean="0"/>
              <a:t>dolore</a:t>
            </a:r>
            <a:r>
              <a:rPr lang="en-GB" dirty="0" smtClean="0"/>
              <a:t> magna </a:t>
            </a:r>
            <a:r>
              <a:rPr lang="en-GB" dirty="0" err="1" smtClean="0"/>
              <a:t>aliquam</a:t>
            </a:r>
            <a:r>
              <a:rPr lang="en-GB" dirty="0" smtClean="0"/>
              <a:t> </a:t>
            </a:r>
            <a:r>
              <a:rPr lang="en-GB" dirty="0" err="1" smtClean="0"/>
              <a:t>erat</a:t>
            </a:r>
            <a:r>
              <a:rPr lang="en-GB" dirty="0" smtClean="0"/>
              <a:t> </a:t>
            </a:r>
            <a:r>
              <a:rPr lang="en-GB" dirty="0" err="1" smtClean="0"/>
              <a:t>volutpat</a:t>
            </a:r>
            <a:r>
              <a:rPr lang="en-GB" dirty="0" smtClean="0"/>
              <a:t> </a:t>
            </a:r>
            <a:r>
              <a:rPr lang="en-GB" dirty="0" err="1" smtClean="0"/>
              <a:t>wisi</a:t>
            </a:r>
            <a:r>
              <a:rPr lang="en-GB" dirty="0" smtClean="0"/>
              <a:t> </a:t>
            </a:r>
            <a:r>
              <a:rPr lang="en-GB" dirty="0" err="1" smtClean="0"/>
              <a:t>enim</a:t>
            </a:r>
            <a:r>
              <a:rPr lang="en-GB" dirty="0" smtClean="0"/>
              <a:t> ad minim </a:t>
            </a:r>
            <a:r>
              <a:rPr lang="en-GB" dirty="0" err="1" smtClean="0"/>
              <a:t>veniam</a:t>
            </a:r>
            <a:r>
              <a:rPr lang="en-GB" dirty="0" smtClean="0"/>
              <a:t>, </a:t>
            </a:r>
            <a:r>
              <a:rPr lang="en-GB" dirty="0" err="1" smtClean="0"/>
              <a:t>quisrtis</a:t>
            </a:r>
            <a:r>
              <a:rPr lang="en-GB" dirty="0" smtClean="0"/>
              <a:t> </a:t>
            </a:r>
            <a:r>
              <a:rPr lang="en-GB" dirty="0" err="1" smtClean="0"/>
              <a:t>nisl</a:t>
            </a:r>
            <a:r>
              <a:rPr lang="en-GB" dirty="0" smtClean="0"/>
              <a:t> </a:t>
            </a:r>
            <a:r>
              <a:rPr lang="en-GB" dirty="0" err="1" smtClean="0"/>
              <a:t>ut</a:t>
            </a:r>
            <a:r>
              <a:rPr lang="en-GB" dirty="0" smtClean="0"/>
              <a:t> </a:t>
            </a:r>
            <a:r>
              <a:rPr lang="en-GB" dirty="0" err="1" smtClean="0"/>
              <a:t>aliquip</a:t>
            </a:r>
            <a:r>
              <a:rPr lang="en-GB" dirty="0" smtClean="0"/>
              <a:t> ex </a:t>
            </a:r>
            <a:r>
              <a:rPr lang="en-GB" dirty="0" err="1" smtClean="0"/>
              <a:t>ea</a:t>
            </a:r>
            <a:r>
              <a:rPr lang="en-GB" dirty="0" smtClean="0"/>
              <a:t> </a:t>
            </a:r>
            <a:r>
              <a:rPr lang="en-GB" dirty="0" err="1" smtClean="0"/>
              <a:t>commodo</a:t>
            </a:r>
            <a:r>
              <a:rPr lang="en-GB" dirty="0" smtClean="0"/>
              <a:t> </a:t>
            </a:r>
            <a:r>
              <a:rPr lang="en-GB" dirty="0" err="1" smtClean="0"/>
              <a:t>consequat</a:t>
            </a:r>
            <a:r>
              <a:rPr lang="en-GB" dirty="0" smtClean="0"/>
              <a:t>.</a:t>
            </a:r>
          </a:p>
          <a:p>
            <a:pPr lvl="0"/>
            <a:r>
              <a:rPr lang="en-GB" dirty="0" err="1" smtClean="0"/>
              <a:t>Consectetuer</a:t>
            </a:r>
            <a:r>
              <a:rPr lang="en-GB" dirty="0" smtClean="0"/>
              <a:t> </a:t>
            </a:r>
            <a:r>
              <a:rPr lang="en-GB" dirty="0" err="1" smtClean="0"/>
              <a:t>adipiscing</a:t>
            </a:r>
            <a:r>
              <a:rPr lang="en-GB" dirty="0" smtClean="0"/>
              <a:t> </a:t>
            </a:r>
            <a:r>
              <a:rPr lang="en-GB" dirty="0" err="1" smtClean="0"/>
              <a:t>elit</a:t>
            </a:r>
            <a:r>
              <a:rPr lang="en-GB" dirty="0" smtClean="0"/>
              <a:t>, </a:t>
            </a:r>
            <a:r>
              <a:rPr lang="en-GB" dirty="0" err="1" smtClean="0"/>
              <a:t>sed</a:t>
            </a:r>
            <a:r>
              <a:rPr lang="en-GB" dirty="0" smtClean="0"/>
              <a:t> </a:t>
            </a:r>
            <a:r>
              <a:rPr lang="en-GB" dirty="0" err="1" smtClean="0"/>
              <a:t>diam</a:t>
            </a:r>
            <a:r>
              <a:rPr lang="en-GB" dirty="0" smtClean="0"/>
              <a:t> </a:t>
            </a:r>
            <a:r>
              <a:rPr lang="en-GB" dirty="0" err="1" smtClean="0"/>
              <a:t>nonummy</a:t>
            </a:r>
            <a:r>
              <a:rPr lang="en-GB" dirty="0" smtClean="0"/>
              <a:t> </a:t>
            </a:r>
            <a:r>
              <a:rPr lang="en-GB" dirty="0" err="1" smtClean="0"/>
              <a:t>nibh</a:t>
            </a:r>
            <a:r>
              <a:rPr lang="en-GB" dirty="0" smtClean="0"/>
              <a:t> </a:t>
            </a:r>
            <a:r>
              <a:rPr lang="en-GB" dirty="0" err="1" smtClean="0"/>
              <a:t>euismod</a:t>
            </a:r>
            <a:r>
              <a:rPr lang="en-GB" dirty="0" smtClean="0"/>
              <a:t> </a:t>
            </a:r>
            <a:r>
              <a:rPr lang="en-GB" dirty="0" err="1" smtClean="0"/>
              <a:t>tincidunt</a:t>
            </a:r>
            <a:r>
              <a:rPr lang="en-GB" dirty="0" smtClean="0"/>
              <a:t> </a:t>
            </a:r>
            <a:r>
              <a:rPr lang="en-GB" dirty="0" err="1" smtClean="0"/>
              <a:t>ut</a:t>
            </a:r>
            <a:r>
              <a:rPr lang="en-GB" dirty="0" smtClean="0"/>
              <a:t> </a:t>
            </a:r>
            <a:r>
              <a:rPr lang="en-GB" dirty="0" err="1" smtClean="0"/>
              <a:t>laoreet</a:t>
            </a:r>
            <a:r>
              <a:rPr lang="en-GB" dirty="0" smtClean="0"/>
              <a:t> </a:t>
            </a:r>
            <a:r>
              <a:rPr lang="en-GB" dirty="0" err="1" smtClean="0"/>
              <a:t>dolore</a:t>
            </a:r>
            <a:r>
              <a:rPr lang="en-GB" dirty="0" smtClean="0"/>
              <a:t> magna </a:t>
            </a:r>
            <a:r>
              <a:rPr lang="en-GB" dirty="0" err="1" smtClean="0"/>
              <a:t>aliquam</a:t>
            </a:r>
            <a:r>
              <a:rPr lang="en-GB" dirty="0" smtClean="0"/>
              <a:t> </a:t>
            </a:r>
            <a:r>
              <a:rPr lang="en-GB" dirty="0" err="1" smtClean="0"/>
              <a:t>erat</a:t>
            </a:r>
            <a:r>
              <a:rPr lang="en-GB" dirty="0" smtClean="0"/>
              <a:t> </a:t>
            </a:r>
            <a:r>
              <a:rPr lang="en-GB" dirty="0" err="1" smtClean="0"/>
              <a:t>volutpat</a:t>
            </a:r>
            <a:r>
              <a:rPr lang="en-GB" dirty="0" smtClean="0"/>
              <a:t> </a:t>
            </a:r>
            <a:r>
              <a:rPr lang="en-GB" dirty="0" err="1" smtClean="0"/>
              <a:t>wisi</a:t>
            </a:r>
            <a:r>
              <a:rPr lang="en-GB" dirty="0" smtClean="0"/>
              <a:t> </a:t>
            </a:r>
            <a:r>
              <a:rPr lang="en-GB" dirty="0" err="1" smtClean="0"/>
              <a:t>enim</a:t>
            </a:r>
            <a:r>
              <a:rPr lang="en-GB" dirty="0" smtClean="0"/>
              <a:t> minim </a:t>
            </a:r>
            <a:r>
              <a:rPr lang="en-GB" dirty="0" err="1" smtClean="0"/>
              <a:t>veniam</a:t>
            </a:r>
            <a:r>
              <a:rPr lang="en-GB" dirty="0" smtClean="0"/>
              <a:t>, </a:t>
            </a:r>
            <a:r>
              <a:rPr lang="en-GB" dirty="0" err="1" smtClean="0"/>
              <a:t>quisrtis</a:t>
            </a:r>
            <a:r>
              <a:rPr lang="en-GB" dirty="0" smtClean="0"/>
              <a:t> </a:t>
            </a:r>
            <a:r>
              <a:rPr lang="en-GB" dirty="0" err="1" smtClean="0"/>
              <a:t>nisl</a:t>
            </a:r>
            <a:r>
              <a:rPr lang="en-GB" dirty="0" smtClean="0"/>
              <a:t> </a:t>
            </a:r>
            <a:r>
              <a:rPr lang="en-GB" dirty="0" err="1" smtClean="0"/>
              <a:t>ut</a:t>
            </a:r>
            <a:r>
              <a:rPr lang="en-GB" dirty="0" smtClean="0"/>
              <a:t> </a:t>
            </a:r>
            <a:r>
              <a:rPr lang="en-GB" dirty="0" err="1" smtClean="0"/>
              <a:t>aliquip</a:t>
            </a:r>
            <a:r>
              <a:rPr lang="en-GB" dirty="0" smtClean="0"/>
              <a:t> ex </a:t>
            </a:r>
            <a:r>
              <a:rPr lang="en-GB" dirty="0" err="1" smtClean="0"/>
              <a:t>ea</a:t>
            </a:r>
            <a:r>
              <a:rPr lang="en-GB" dirty="0" smtClean="0"/>
              <a:t> </a:t>
            </a:r>
            <a:r>
              <a:rPr lang="en-GB" dirty="0" err="1" smtClean="0"/>
              <a:t>commodo</a:t>
            </a:r>
            <a:r>
              <a:rPr lang="en-GB" dirty="0" smtClean="0"/>
              <a:t> </a:t>
            </a:r>
            <a:r>
              <a:rPr lang="en-GB" dirty="0" err="1" smtClean="0"/>
              <a:t>consequat</a:t>
            </a:r>
            <a:r>
              <a:rPr lang="en-GB" dirty="0" smtClean="0"/>
              <a:t>.</a:t>
            </a:r>
            <a:endParaRPr lang="en-GB" dirty="0"/>
          </a:p>
        </p:txBody>
      </p:sp>
      <p:sp>
        <p:nvSpPr>
          <p:cNvPr id="16" name="Oval 15"/>
          <p:cNvSpPr/>
          <p:nvPr userDrawn="1"/>
        </p:nvSpPr>
        <p:spPr>
          <a:xfrm>
            <a:off x="695399" y="4604170"/>
            <a:ext cx="1345109" cy="1345109"/>
          </a:xfrm>
          <a:prstGeom prst="ellipse">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Text Placeholder 2"/>
          <p:cNvSpPr>
            <a:spLocks noGrp="1"/>
          </p:cNvSpPr>
          <p:nvPr>
            <p:ph type="body" sz="quarter" idx="14" hasCustomPrompt="1"/>
          </p:nvPr>
        </p:nvSpPr>
        <p:spPr>
          <a:xfrm>
            <a:off x="2162498" y="4509669"/>
            <a:ext cx="4941614" cy="431800"/>
          </a:xfrm>
          <a:prstGeom prst="rect">
            <a:avLst/>
          </a:prstGeom>
        </p:spPr>
        <p:txBody>
          <a:bodyPr/>
          <a:lstStyle>
            <a:lvl1pPr marL="0" indent="0">
              <a:buNone/>
              <a:defRPr sz="1800" b="1" baseline="0">
                <a:solidFill>
                  <a:schemeClr val="accent1"/>
                </a:solidFill>
              </a:defRPr>
            </a:lvl1pPr>
          </a:lstStyle>
          <a:p>
            <a:pPr lvl="0"/>
            <a:r>
              <a:rPr lang="en-US" dirty="0" smtClean="0"/>
              <a:t>SUB-HEADING PULL OUT</a:t>
            </a:r>
            <a:endParaRPr lang="en-GB" dirty="0"/>
          </a:p>
        </p:txBody>
      </p:sp>
      <p:sp>
        <p:nvSpPr>
          <p:cNvPr id="12" name="Freeform 11"/>
          <p:cNvSpPr/>
          <p:nvPr userDrawn="1"/>
        </p:nvSpPr>
        <p:spPr>
          <a:xfrm rot="16200000" flipV="1">
            <a:off x="6276549" y="971579"/>
            <a:ext cx="6887030" cy="4943871"/>
          </a:xfrm>
          <a:custGeom>
            <a:avLst/>
            <a:gdLst>
              <a:gd name="connsiteX0" fmla="*/ 0 w 5043341"/>
              <a:gd name="connsiteY0" fmla="*/ 122548 h 405352"/>
              <a:gd name="connsiteX1" fmla="*/ 0 w 5043341"/>
              <a:gd name="connsiteY1" fmla="*/ 0 h 405352"/>
              <a:gd name="connsiteX2" fmla="*/ 5043341 w 5043341"/>
              <a:gd name="connsiteY2" fmla="*/ 0 h 405352"/>
              <a:gd name="connsiteX3" fmla="*/ 5043341 w 5043341"/>
              <a:gd name="connsiteY3" fmla="*/ 405352 h 405352"/>
              <a:gd name="connsiteX4" fmla="*/ 0 w 5043341"/>
              <a:gd name="connsiteY4" fmla="*/ 122548 h 405352"/>
              <a:gd name="connsiteX0" fmla="*/ 0 w 5043341"/>
              <a:gd name="connsiteY0" fmla="*/ 122548 h 376253"/>
              <a:gd name="connsiteX1" fmla="*/ 0 w 5043341"/>
              <a:gd name="connsiteY1" fmla="*/ 0 h 376253"/>
              <a:gd name="connsiteX2" fmla="*/ 5043341 w 5043341"/>
              <a:gd name="connsiteY2" fmla="*/ 0 h 376253"/>
              <a:gd name="connsiteX3" fmla="*/ 5043341 w 5043341"/>
              <a:gd name="connsiteY3" fmla="*/ 376253 h 376253"/>
              <a:gd name="connsiteX4" fmla="*/ 0 w 5043341"/>
              <a:gd name="connsiteY4" fmla="*/ 122548 h 376253"/>
              <a:gd name="connsiteX0" fmla="*/ 0 w 5048594"/>
              <a:gd name="connsiteY0" fmla="*/ 171652 h 376253"/>
              <a:gd name="connsiteX1" fmla="*/ 5253 w 5048594"/>
              <a:gd name="connsiteY1" fmla="*/ 0 h 376253"/>
              <a:gd name="connsiteX2" fmla="*/ 5048594 w 5048594"/>
              <a:gd name="connsiteY2" fmla="*/ 0 h 376253"/>
              <a:gd name="connsiteX3" fmla="*/ 5048594 w 5048594"/>
              <a:gd name="connsiteY3" fmla="*/ 376253 h 376253"/>
              <a:gd name="connsiteX4" fmla="*/ 0 w 5048594"/>
              <a:gd name="connsiteY4" fmla="*/ 171652 h 376253"/>
              <a:gd name="connsiteX0" fmla="*/ 0 w 5048594"/>
              <a:gd name="connsiteY0" fmla="*/ 171652 h 376253"/>
              <a:gd name="connsiteX1" fmla="*/ 5253 w 5048594"/>
              <a:gd name="connsiteY1" fmla="*/ 0 h 376253"/>
              <a:gd name="connsiteX2" fmla="*/ 5048594 w 5048594"/>
              <a:gd name="connsiteY2" fmla="*/ 0 h 376253"/>
              <a:gd name="connsiteX3" fmla="*/ 5048594 w 5048594"/>
              <a:gd name="connsiteY3" fmla="*/ 376253 h 376253"/>
              <a:gd name="connsiteX4" fmla="*/ 0 w 5048594"/>
              <a:gd name="connsiteY4" fmla="*/ 171652 h 376253"/>
              <a:gd name="connsiteX0" fmla="*/ 5432 w 5054026"/>
              <a:gd name="connsiteY0" fmla="*/ 171652 h 376253"/>
              <a:gd name="connsiteX1" fmla="*/ 0 w 5054026"/>
              <a:gd name="connsiteY1" fmla="*/ 0 h 376253"/>
              <a:gd name="connsiteX2" fmla="*/ 5054026 w 5054026"/>
              <a:gd name="connsiteY2" fmla="*/ 0 h 376253"/>
              <a:gd name="connsiteX3" fmla="*/ 5054026 w 5054026"/>
              <a:gd name="connsiteY3" fmla="*/ 376253 h 376253"/>
              <a:gd name="connsiteX4" fmla="*/ 5432 w 5054026"/>
              <a:gd name="connsiteY4" fmla="*/ 171652 h 376253"/>
              <a:gd name="connsiteX0" fmla="*/ 0 w 5059279"/>
              <a:gd name="connsiteY0" fmla="*/ 169525 h 376253"/>
              <a:gd name="connsiteX1" fmla="*/ 5253 w 5059279"/>
              <a:gd name="connsiteY1" fmla="*/ 0 h 376253"/>
              <a:gd name="connsiteX2" fmla="*/ 5059279 w 5059279"/>
              <a:gd name="connsiteY2" fmla="*/ 0 h 376253"/>
              <a:gd name="connsiteX3" fmla="*/ 5059279 w 5059279"/>
              <a:gd name="connsiteY3" fmla="*/ 376253 h 376253"/>
              <a:gd name="connsiteX4" fmla="*/ 0 w 5059279"/>
              <a:gd name="connsiteY4" fmla="*/ 169525 h 376253"/>
              <a:gd name="connsiteX0" fmla="*/ 0 w 5069964"/>
              <a:gd name="connsiteY0" fmla="*/ 275786 h 376253"/>
              <a:gd name="connsiteX1" fmla="*/ 15938 w 5069964"/>
              <a:gd name="connsiteY1" fmla="*/ 0 h 376253"/>
              <a:gd name="connsiteX2" fmla="*/ 5069964 w 5069964"/>
              <a:gd name="connsiteY2" fmla="*/ 0 h 376253"/>
              <a:gd name="connsiteX3" fmla="*/ 5069964 w 5069964"/>
              <a:gd name="connsiteY3" fmla="*/ 376253 h 376253"/>
              <a:gd name="connsiteX4" fmla="*/ 0 w 5069964"/>
              <a:gd name="connsiteY4" fmla="*/ 275786 h 3762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69964" h="376253">
                <a:moveTo>
                  <a:pt x="0" y="275786"/>
                </a:moveTo>
                <a:lnTo>
                  <a:pt x="15938" y="0"/>
                </a:lnTo>
                <a:lnTo>
                  <a:pt x="5069964" y="0"/>
                </a:lnTo>
                <a:lnTo>
                  <a:pt x="5069964" y="376253"/>
                </a:lnTo>
                <a:lnTo>
                  <a:pt x="0" y="275786"/>
                </a:lnTo>
                <a:close/>
              </a:path>
            </a:pathLst>
          </a:custGeom>
          <a:gradFill flip="none" rotWithShape="1">
            <a:gsLst>
              <a:gs pos="0">
                <a:schemeClr val="tx1"/>
              </a:gs>
              <a:gs pos="29000">
                <a:schemeClr val="tx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7" name="Straight Connector 16"/>
          <p:cNvCxnSpPr/>
          <p:nvPr userDrawn="1"/>
        </p:nvCxnSpPr>
        <p:spPr>
          <a:xfrm>
            <a:off x="695400" y="1628800"/>
            <a:ext cx="6408712"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8" name="Picture 1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73503" y="5899054"/>
            <a:ext cx="1855145" cy="640025"/>
          </a:xfrm>
          <a:prstGeom prst="rect">
            <a:avLst/>
          </a:prstGeom>
        </p:spPr>
      </p:pic>
      <p:pic>
        <p:nvPicPr>
          <p:cNvPr id="20" name="Picture 19"/>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8963923" y="5805262"/>
            <a:ext cx="846228" cy="827607"/>
          </a:xfrm>
          <a:prstGeom prst="rect">
            <a:avLst/>
          </a:prstGeom>
        </p:spPr>
      </p:pic>
    </p:spTree>
    <p:extLst>
      <p:ext uri="{BB962C8B-B14F-4D97-AF65-F5344CB8AC3E}">
        <p14:creationId xmlns:p14="http://schemas.microsoft.com/office/powerpoint/2010/main" val="2532679048"/>
      </p:ext>
    </p:extLst>
  </p:cSld>
  <p:clrMapOvr>
    <a:masterClrMapping/>
  </p:clrMapOvr>
  <p:timing>
    <p:tnLst>
      <p:par>
        <p:cTn id="1" dur="indefinite" restart="never" nodeType="tmRoot"/>
      </p:par>
    </p:tnLst>
  </p:timing>
  <p:hf sldNum="0" hdr="0" dt="0"/>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ext Slide B5">
    <p:spTree>
      <p:nvGrpSpPr>
        <p:cNvPr id="1" name=""/>
        <p:cNvGrpSpPr/>
        <p:nvPr/>
      </p:nvGrpSpPr>
      <p:grpSpPr>
        <a:xfrm>
          <a:off x="0" y="0"/>
          <a:ext cx="0" cy="0"/>
          <a:chOff x="0" y="0"/>
          <a:chExt cx="0" cy="0"/>
        </a:xfrm>
      </p:grpSpPr>
      <p:sp>
        <p:nvSpPr>
          <p:cNvPr id="14" name="Freeform 13"/>
          <p:cNvSpPr/>
          <p:nvPr userDrawn="1"/>
        </p:nvSpPr>
        <p:spPr>
          <a:xfrm rot="16200000" flipV="1">
            <a:off x="6276549" y="971578"/>
            <a:ext cx="6887030" cy="4943871"/>
          </a:xfrm>
          <a:custGeom>
            <a:avLst/>
            <a:gdLst>
              <a:gd name="connsiteX0" fmla="*/ 0 w 5043341"/>
              <a:gd name="connsiteY0" fmla="*/ 122548 h 405352"/>
              <a:gd name="connsiteX1" fmla="*/ 0 w 5043341"/>
              <a:gd name="connsiteY1" fmla="*/ 0 h 405352"/>
              <a:gd name="connsiteX2" fmla="*/ 5043341 w 5043341"/>
              <a:gd name="connsiteY2" fmla="*/ 0 h 405352"/>
              <a:gd name="connsiteX3" fmla="*/ 5043341 w 5043341"/>
              <a:gd name="connsiteY3" fmla="*/ 405352 h 405352"/>
              <a:gd name="connsiteX4" fmla="*/ 0 w 5043341"/>
              <a:gd name="connsiteY4" fmla="*/ 122548 h 405352"/>
              <a:gd name="connsiteX0" fmla="*/ 0 w 5043341"/>
              <a:gd name="connsiteY0" fmla="*/ 122548 h 376253"/>
              <a:gd name="connsiteX1" fmla="*/ 0 w 5043341"/>
              <a:gd name="connsiteY1" fmla="*/ 0 h 376253"/>
              <a:gd name="connsiteX2" fmla="*/ 5043341 w 5043341"/>
              <a:gd name="connsiteY2" fmla="*/ 0 h 376253"/>
              <a:gd name="connsiteX3" fmla="*/ 5043341 w 5043341"/>
              <a:gd name="connsiteY3" fmla="*/ 376253 h 376253"/>
              <a:gd name="connsiteX4" fmla="*/ 0 w 5043341"/>
              <a:gd name="connsiteY4" fmla="*/ 122548 h 376253"/>
              <a:gd name="connsiteX0" fmla="*/ 0 w 5048594"/>
              <a:gd name="connsiteY0" fmla="*/ 171652 h 376253"/>
              <a:gd name="connsiteX1" fmla="*/ 5253 w 5048594"/>
              <a:gd name="connsiteY1" fmla="*/ 0 h 376253"/>
              <a:gd name="connsiteX2" fmla="*/ 5048594 w 5048594"/>
              <a:gd name="connsiteY2" fmla="*/ 0 h 376253"/>
              <a:gd name="connsiteX3" fmla="*/ 5048594 w 5048594"/>
              <a:gd name="connsiteY3" fmla="*/ 376253 h 376253"/>
              <a:gd name="connsiteX4" fmla="*/ 0 w 5048594"/>
              <a:gd name="connsiteY4" fmla="*/ 171652 h 376253"/>
              <a:gd name="connsiteX0" fmla="*/ 0 w 5048594"/>
              <a:gd name="connsiteY0" fmla="*/ 171652 h 376253"/>
              <a:gd name="connsiteX1" fmla="*/ 5253 w 5048594"/>
              <a:gd name="connsiteY1" fmla="*/ 0 h 376253"/>
              <a:gd name="connsiteX2" fmla="*/ 5048594 w 5048594"/>
              <a:gd name="connsiteY2" fmla="*/ 0 h 376253"/>
              <a:gd name="connsiteX3" fmla="*/ 5048594 w 5048594"/>
              <a:gd name="connsiteY3" fmla="*/ 376253 h 376253"/>
              <a:gd name="connsiteX4" fmla="*/ 0 w 5048594"/>
              <a:gd name="connsiteY4" fmla="*/ 171652 h 376253"/>
              <a:gd name="connsiteX0" fmla="*/ 5432 w 5054026"/>
              <a:gd name="connsiteY0" fmla="*/ 171652 h 376253"/>
              <a:gd name="connsiteX1" fmla="*/ 0 w 5054026"/>
              <a:gd name="connsiteY1" fmla="*/ 0 h 376253"/>
              <a:gd name="connsiteX2" fmla="*/ 5054026 w 5054026"/>
              <a:gd name="connsiteY2" fmla="*/ 0 h 376253"/>
              <a:gd name="connsiteX3" fmla="*/ 5054026 w 5054026"/>
              <a:gd name="connsiteY3" fmla="*/ 376253 h 376253"/>
              <a:gd name="connsiteX4" fmla="*/ 5432 w 5054026"/>
              <a:gd name="connsiteY4" fmla="*/ 171652 h 376253"/>
              <a:gd name="connsiteX0" fmla="*/ 0 w 5059279"/>
              <a:gd name="connsiteY0" fmla="*/ 169525 h 376253"/>
              <a:gd name="connsiteX1" fmla="*/ 5253 w 5059279"/>
              <a:gd name="connsiteY1" fmla="*/ 0 h 376253"/>
              <a:gd name="connsiteX2" fmla="*/ 5059279 w 5059279"/>
              <a:gd name="connsiteY2" fmla="*/ 0 h 376253"/>
              <a:gd name="connsiteX3" fmla="*/ 5059279 w 5059279"/>
              <a:gd name="connsiteY3" fmla="*/ 376253 h 376253"/>
              <a:gd name="connsiteX4" fmla="*/ 0 w 5059279"/>
              <a:gd name="connsiteY4" fmla="*/ 169525 h 376253"/>
              <a:gd name="connsiteX0" fmla="*/ 0 w 5069964"/>
              <a:gd name="connsiteY0" fmla="*/ 275786 h 376253"/>
              <a:gd name="connsiteX1" fmla="*/ 15938 w 5069964"/>
              <a:gd name="connsiteY1" fmla="*/ 0 h 376253"/>
              <a:gd name="connsiteX2" fmla="*/ 5069964 w 5069964"/>
              <a:gd name="connsiteY2" fmla="*/ 0 h 376253"/>
              <a:gd name="connsiteX3" fmla="*/ 5069964 w 5069964"/>
              <a:gd name="connsiteY3" fmla="*/ 376253 h 376253"/>
              <a:gd name="connsiteX4" fmla="*/ 0 w 5069964"/>
              <a:gd name="connsiteY4" fmla="*/ 275786 h 3762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69964" h="376253">
                <a:moveTo>
                  <a:pt x="0" y="275786"/>
                </a:moveTo>
                <a:lnTo>
                  <a:pt x="15938" y="0"/>
                </a:lnTo>
                <a:lnTo>
                  <a:pt x="5069964" y="0"/>
                </a:lnTo>
                <a:lnTo>
                  <a:pt x="5069964" y="376253"/>
                </a:lnTo>
                <a:lnTo>
                  <a:pt x="0" y="275786"/>
                </a:lnTo>
                <a:close/>
              </a:path>
            </a:pathLst>
          </a:custGeom>
          <a:blipFill dpi="0" rotWithShape="0">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6"/>
          <p:cNvSpPr>
            <a:spLocks noGrp="1"/>
          </p:cNvSpPr>
          <p:nvPr>
            <p:ph type="title" hasCustomPrompt="1"/>
          </p:nvPr>
        </p:nvSpPr>
        <p:spPr>
          <a:xfrm>
            <a:off x="609600" y="512052"/>
            <a:ext cx="6494512" cy="972731"/>
          </a:xfrm>
          <a:prstGeom prst="rect">
            <a:avLst/>
          </a:prstGeom>
        </p:spPr>
        <p:txBody>
          <a:bodyPr/>
          <a:lstStyle>
            <a:lvl1pPr algn="l">
              <a:lnSpc>
                <a:spcPct val="80000"/>
              </a:lnSpc>
              <a:defRPr sz="4000" b="0" baseline="0">
                <a:solidFill>
                  <a:schemeClr val="accent1"/>
                </a:solidFill>
                <a:latin typeface="Bebas Neue" panose="020B0606020202050201" pitchFamily="34" charset="0"/>
              </a:defRPr>
            </a:lvl1pPr>
          </a:lstStyle>
          <a:p>
            <a:r>
              <a:rPr lang="en-US" dirty="0" smtClean="0"/>
              <a:t>TEXT SLIDE</a:t>
            </a:r>
            <a:br>
              <a:rPr lang="en-US" dirty="0" smtClean="0"/>
            </a:br>
            <a:r>
              <a:rPr lang="en-US" dirty="0" smtClean="0"/>
              <a:t>MAIN HEADING STYLE</a:t>
            </a:r>
            <a:endParaRPr lang="en-GB" dirty="0"/>
          </a:p>
        </p:txBody>
      </p:sp>
      <p:cxnSp>
        <p:nvCxnSpPr>
          <p:cNvPr id="15" name="Straight Connector 14"/>
          <p:cNvCxnSpPr/>
          <p:nvPr userDrawn="1"/>
        </p:nvCxnSpPr>
        <p:spPr>
          <a:xfrm>
            <a:off x="609600" y="6453336"/>
            <a:ext cx="115824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 Placeholder 18"/>
          <p:cNvSpPr>
            <a:spLocks noGrp="1"/>
          </p:cNvSpPr>
          <p:nvPr>
            <p:ph type="body" sz="quarter" idx="10" hasCustomPrompt="1"/>
          </p:nvPr>
        </p:nvSpPr>
        <p:spPr>
          <a:xfrm>
            <a:off x="2162498" y="4943872"/>
            <a:ext cx="4941614" cy="1005408"/>
          </a:xfrm>
          <a:prstGeom prst="rect">
            <a:avLst/>
          </a:prstGeom>
        </p:spPr>
        <p:txBody>
          <a:bodyPr/>
          <a:lstStyle>
            <a:lvl1pPr marL="0" indent="0">
              <a:spcAft>
                <a:spcPts val="1200"/>
              </a:spcAft>
              <a:buNone/>
              <a:defRPr sz="1400" b="1" baseline="0">
                <a:solidFill>
                  <a:schemeClr val="tx1"/>
                </a:solidFill>
              </a:defRPr>
            </a:lvl1pPr>
            <a:lvl2pPr>
              <a:defRPr sz="1200" b="1">
                <a:solidFill>
                  <a:schemeClr val="tx2"/>
                </a:solidFill>
              </a:defRPr>
            </a:lvl2pPr>
            <a:lvl3pPr>
              <a:defRPr sz="1200" b="0"/>
            </a:lvl3pPr>
            <a:lvl4pPr>
              <a:defRPr sz="1200" b="1"/>
            </a:lvl4pPr>
            <a:lvl5pPr>
              <a:defRPr sz="900" b="1"/>
            </a:lvl5pPr>
          </a:lstStyle>
          <a:p>
            <a:pPr lvl="0"/>
            <a:r>
              <a:rPr lang="en-GB" dirty="0" smtClean="0"/>
              <a:t>Section highlight style. Copy style with for key content pages. </a:t>
            </a:r>
            <a:r>
              <a:rPr lang="en-GB" dirty="0" err="1" smtClean="0"/>
              <a:t>erat</a:t>
            </a:r>
            <a:r>
              <a:rPr lang="en-GB" dirty="0" smtClean="0"/>
              <a:t> </a:t>
            </a:r>
            <a:r>
              <a:rPr lang="en-GB" dirty="0" err="1" smtClean="0"/>
              <a:t>volutpat</a:t>
            </a:r>
            <a:r>
              <a:rPr lang="en-GB" dirty="0" smtClean="0"/>
              <a:t> </a:t>
            </a:r>
            <a:r>
              <a:rPr lang="en-GB" dirty="0" err="1" smtClean="0"/>
              <a:t>wisi</a:t>
            </a:r>
            <a:r>
              <a:rPr lang="en-GB" dirty="0" smtClean="0"/>
              <a:t> </a:t>
            </a:r>
            <a:r>
              <a:rPr lang="en-GB" dirty="0" err="1" smtClean="0"/>
              <a:t>enim</a:t>
            </a:r>
            <a:r>
              <a:rPr lang="en-GB" dirty="0" smtClean="0"/>
              <a:t> ad minim </a:t>
            </a:r>
            <a:r>
              <a:rPr lang="en-GB" dirty="0" err="1" smtClean="0"/>
              <a:t>veniam</a:t>
            </a:r>
            <a:r>
              <a:rPr lang="en-GB" dirty="0" smtClean="0"/>
              <a:t>, </a:t>
            </a:r>
            <a:r>
              <a:rPr lang="en-GB" dirty="0" err="1" smtClean="0"/>
              <a:t>quisrtis</a:t>
            </a:r>
            <a:r>
              <a:rPr lang="en-GB" dirty="0" smtClean="0"/>
              <a:t> </a:t>
            </a:r>
            <a:r>
              <a:rPr lang="en-GB" dirty="0" err="1" smtClean="0"/>
              <a:t>nisl</a:t>
            </a:r>
            <a:r>
              <a:rPr lang="en-GB" dirty="0" smtClean="0"/>
              <a:t> </a:t>
            </a:r>
            <a:r>
              <a:rPr lang="en-GB" dirty="0" err="1" smtClean="0"/>
              <a:t>ut</a:t>
            </a:r>
            <a:r>
              <a:rPr lang="en-GB" dirty="0" smtClean="0"/>
              <a:t> </a:t>
            </a:r>
            <a:r>
              <a:rPr lang="en-GB" dirty="0" err="1" smtClean="0"/>
              <a:t>aliquip</a:t>
            </a:r>
            <a:r>
              <a:rPr lang="en-GB" dirty="0" smtClean="0"/>
              <a:t> ex </a:t>
            </a:r>
            <a:r>
              <a:rPr lang="en-GB" dirty="0" err="1" smtClean="0"/>
              <a:t>ea</a:t>
            </a:r>
            <a:r>
              <a:rPr lang="en-GB" dirty="0" smtClean="0"/>
              <a:t> </a:t>
            </a:r>
            <a:r>
              <a:rPr lang="en-GB" dirty="0" err="1" smtClean="0"/>
              <a:t>commodo</a:t>
            </a:r>
            <a:r>
              <a:rPr lang="en-GB" dirty="0" smtClean="0"/>
              <a:t> </a:t>
            </a:r>
            <a:r>
              <a:rPr lang="en-GB" dirty="0" err="1" smtClean="0"/>
              <a:t>consequat</a:t>
            </a:r>
            <a:r>
              <a:rPr lang="en-GB" dirty="0" smtClean="0"/>
              <a:t>.</a:t>
            </a:r>
            <a:endParaRPr lang="en-GB" dirty="0"/>
          </a:p>
        </p:txBody>
      </p:sp>
      <p:sp>
        <p:nvSpPr>
          <p:cNvPr id="27" name="Text Placeholder 18"/>
          <p:cNvSpPr>
            <a:spLocks noGrp="1"/>
          </p:cNvSpPr>
          <p:nvPr>
            <p:ph type="body" sz="quarter" idx="13" hasCustomPrompt="1"/>
          </p:nvPr>
        </p:nvSpPr>
        <p:spPr>
          <a:xfrm>
            <a:off x="609302" y="1845372"/>
            <a:ext cx="6494810" cy="2303708"/>
          </a:xfrm>
          <a:prstGeom prst="rect">
            <a:avLst/>
          </a:prstGeom>
        </p:spPr>
        <p:txBody>
          <a:bodyPr/>
          <a:lstStyle>
            <a:lvl1pPr marL="0" indent="0">
              <a:spcAft>
                <a:spcPts val="1200"/>
              </a:spcAft>
              <a:buNone/>
              <a:defRPr sz="1400" b="0" baseline="0">
                <a:solidFill>
                  <a:schemeClr val="tx1"/>
                </a:solidFill>
              </a:defRPr>
            </a:lvl1pPr>
            <a:lvl2pPr>
              <a:defRPr sz="1200" b="1">
                <a:solidFill>
                  <a:schemeClr val="tx2"/>
                </a:solidFill>
              </a:defRPr>
            </a:lvl2pPr>
            <a:lvl3pPr>
              <a:defRPr sz="1200" b="0"/>
            </a:lvl3pPr>
            <a:lvl4pPr>
              <a:defRPr sz="1200" b="1"/>
            </a:lvl4pPr>
            <a:lvl5pPr>
              <a:defRPr sz="900" b="1"/>
            </a:lvl5pPr>
          </a:lstStyle>
          <a:p>
            <a:pPr lvl="0"/>
            <a:r>
              <a:rPr lang="en-GB" dirty="0" smtClean="0"/>
              <a:t>Copy style with for key content pages. This uses the system typeface Arial. </a:t>
            </a:r>
            <a:r>
              <a:rPr lang="en-GB" dirty="0" err="1" smtClean="0"/>
              <a:t>nonummy</a:t>
            </a:r>
            <a:r>
              <a:rPr lang="en-GB" dirty="0" smtClean="0"/>
              <a:t> </a:t>
            </a:r>
            <a:r>
              <a:rPr lang="en-GB" dirty="0" err="1" smtClean="0"/>
              <a:t>nibh</a:t>
            </a:r>
            <a:r>
              <a:rPr lang="en-GB" dirty="0" smtClean="0"/>
              <a:t> </a:t>
            </a:r>
            <a:r>
              <a:rPr lang="en-GB" dirty="0" err="1" smtClean="0"/>
              <a:t>euismod</a:t>
            </a:r>
            <a:r>
              <a:rPr lang="en-GB" dirty="0" smtClean="0"/>
              <a:t> </a:t>
            </a:r>
            <a:r>
              <a:rPr lang="en-GB" dirty="0" err="1" smtClean="0"/>
              <a:t>tincidunt</a:t>
            </a:r>
            <a:r>
              <a:rPr lang="en-GB" dirty="0" smtClean="0"/>
              <a:t> </a:t>
            </a:r>
            <a:r>
              <a:rPr lang="en-GB" dirty="0" err="1" smtClean="0"/>
              <a:t>ut</a:t>
            </a:r>
            <a:r>
              <a:rPr lang="en-GB" dirty="0" smtClean="0"/>
              <a:t> </a:t>
            </a:r>
            <a:r>
              <a:rPr lang="en-GB" dirty="0" err="1" smtClean="0"/>
              <a:t>laoreet</a:t>
            </a:r>
            <a:r>
              <a:rPr lang="en-GB" dirty="0" smtClean="0"/>
              <a:t> </a:t>
            </a:r>
            <a:r>
              <a:rPr lang="en-GB" dirty="0" err="1" smtClean="0"/>
              <a:t>dolore</a:t>
            </a:r>
            <a:r>
              <a:rPr lang="en-GB" dirty="0" smtClean="0"/>
              <a:t> magna </a:t>
            </a:r>
            <a:r>
              <a:rPr lang="en-GB" dirty="0" err="1" smtClean="0"/>
              <a:t>aliquam</a:t>
            </a:r>
            <a:r>
              <a:rPr lang="en-GB" dirty="0" smtClean="0"/>
              <a:t> </a:t>
            </a:r>
            <a:r>
              <a:rPr lang="en-GB" dirty="0" err="1" smtClean="0"/>
              <a:t>erat</a:t>
            </a:r>
            <a:r>
              <a:rPr lang="en-GB" dirty="0" smtClean="0"/>
              <a:t> </a:t>
            </a:r>
            <a:r>
              <a:rPr lang="en-GB" dirty="0" err="1" smtClean="0"/>
              <a:t>volutpat</a:t>
            </a:r>
            <a:r>
              <a:rPr lang="en-GB" dirty="0" smtClean="0"/>
              <a:t> </a:t>
            </a:r>
            <a:r>
              <a:rPr lang="en-GB" dirty="0" err="1" smtClean="0"/>
              <a:t>wisi</a:t>
            </a:r>
            <a:r>
              <a:rPr lang="en-GB" dirty="0" smtClean="0"/>
              <a:t> </a:t>
            </a:r>
            <a:r>
              <a:rPr lang="en-GB" dirty="0" err="1" smtClean="0"/>
              <a:t>enim</a:t>
            </a:r>
            <a:r>
              <a:rPr lang="en-GB" dirty="0" smtClean="0"/>
              <a:t> ad minim </a:t>
            </a:r>
            <a:r>
              <a:rPr lang="en-GB" dirty="0" err="1" smtClean="0"/>
              <a:t>veniam</a:t>
            </a:r>
            <a:r>
              <a:rPr lang="en-GB" dirty="0" smtClean="0"/>
              <a:t> </a:t>
            </a:r>
            <a:r>
              <a:rPr lang="en-GB" dirty="0" err="1" smtClean="0"/>
              <a:t>quis</a:t>
            </a:r>
            <a:r>
              <a:rPr lang="en-GB" dirty="0" smtClean="0"/>
              <a:t> </a:t>
            </a:r>
            <a:r>
              <a:rPr lang="en-GB" dirty="0" err="1" smtClean="0"/>
              <a:t>volutpat</a:t>
            </a:r>
            <a:r>
              <a:rPr lang="en-GB" dirty="0" smtClean="0"/>
              <a:t> </a:t>
            </a:r>
            <a:r>
              <a:rPr lang="en-GB" dirty="0" err="1" smtClean="0"/>
              <a:t>wisi</a:t>
            </a:r>
            <a:r>
              <a:rPr lang="en-GB" dirty="0" smtClean="0"/>
              <a:t> </a:t>
            </a:r>
            <a:r>
              <a:rPr lang="en-GB" dirty="0" err="1" smtClean="0"/>
              <a:t>enim</a:t>
            </a:r>
            <a:r>
              <a:rPr lang="en-GB" dirty="0" smtClean="0"/>
              <a:t> ad minim </a:t>
            </a:r>
            <a:r>
              <a:rPr lang="en-GB" dirty="0" err="1" smtClean="0"/>
              <a:t>veniamnostrud</a:t>
            </a:r>
            <a:r>
              <a:rPr lang="en-GB" dirty="0" smtClean="0"/>
              <a:t>.</a:t>
            </a:r>
          </a:p>
          <a:p>
            <a:pPr lvl="0"/>
            <a:r>
              <a:rPr lang="en-GB" dirty="0" smtClean="0"/>
              <a:t>Lorem ipsum </a:t>
            </a:r>
            <a:r>
              <a:rPr lang="en-GB" dirty="0" err="1" smtClean="0"/>
              <a:t>dolor</a:t>
            </a:r>
            <a:r>
              <a:rPr lang="en-GB" dirty="0" smtClean="0"/>
              <a:t> sit </a:t>
            </a:r>
            <a:r>
              <a:rPr lang="en-GB" dirty="0" err="1" smtClean="0"/>
              <a:t>amet</a:t>
            </a:r>
            <a:r>
              <a:rPr lang="en-GB" dirty="0" smtClean="0"/>
              <a:t>, </a:t>
            </a:r>
            <a:r>
              <a:rPr lang="en-GB" dirty="0" err="1" smtClean="0"/>
              <a:t>consectetuer</a:t>
            </a:r>
            <a:r>
              <a:rPr lang="en-GB" dirty="0" smtClean="0"/>
              <a:t> </a:t>
            </a:r>
            <a:r>
              <a:rPr lang="en-GB" dirty="0" err="1" smtClean="0"/>
              <a:t>adipiscing</a:t>
            </a:r>
            <a:r>
              <a:rPr lang="en-GB" dirty="0" smtClean="0"/>
              <a:t> </a:t>
            </a:r>
            <a:r>
              <a:rPr lang="en-GB" dirty="0" err="1" smtClean="0"/>
              <a:t>elit</a:t>
            </a:r>
            <a:r>
              <a:rPr lang="en-GB" dirty="0" smtClean="0"/>
              <a:t>, </a:t>
            </a:r>
            <a:r>
              <a:rPr lang="en-GB" dirty="0" err="1" smtClean="0"/>
              <a:t>sed</a:t>
            </a:r>
            <a:r>
              <a:rPr lang="en-GB" dirty="0" smtClean="0"/>
              <a:t> </a:t>
            </a:r>
            <a:r>
              <a:rPr lang="en-GB" dirty="0" err="1" smtClean="0"/>
              <a:t>diam</a:t>
            </a:r>
            <a:r>
              <a:rPr lang="en-GB" dirty="0" smtClean="0"/>
              <a:t> </a:t>
            </a:r>
            <a:r>
              <a:rPr lang="en-GB" dirty="0" err="1" smtClean="0"/>
              <a:t>nonummy</a:t>
            </a:r>
            <a:r>
              <a:rPr lang="en-GB" dirty="0" smtClean="0"/>
              <a:t> </a:t>
            </a:r>
            <a:r>
              <a:rPr lang="en-GB" dirty="0" err="1" smtClean="0"/>
              <a:t>nibh</a:t>
            </a:r>
            <a:r>
              <a:rPr lang="en-GB" dirty="0" smtClean="0"/>
              <a:t> </a:t>
            </a:r>
            <a:r>
              <a:rPr lang="en-GB" dirty="0" err="1" smtClean="0"/>
              <a:t>euismod</a:t>
            </a:r>
            <a:r>
              <a:rPr lang="en-GB" dirty="0" smtClean="0"/>
              <a:t> </a:t>
            </a:r>
            <a:r>
              <a:rPr lang="en-GB" dirty="0" err="1" smtClean="0"/>
              <a:t>tincidunt</a:t>
            </a:r>
            <a:r>
              <a:rPr lang="en-GB" dirty="0" smtClean="0"/>
              <a:t> </a:t>
            </a:r>
            <a:r>
              <a:rPr lang="en-GB" dirty="0" err="1" smtClean="0"/>
              <a:t>ut</a:t>
            </a:r>
            <a:r>
              <a:rPr lang="en-GB" dirty="0" smtClean="0"/>
              <a:t> </a:t>
            </a:r>
            <a:r>
              <a:rPr lang="en-GB" dirty="0" err="1" smtClean="0"/>
              <a:t>laoreet</a:t>
            </a:r>
            <a:r>
              <a:rPr lang="en-GB" dirty="0" smtClean="0"/>
              <a:t> </a:t>
            </a:r>
            <a:r>
              <a:rPr lang="en-GB" dirty="0" err="1" smtClean="0"/>
              <a:t>dolore</a:t>
            </a:r>
            <a:r>
              <a:rPr lang="en-GB" dirty="0" smtClean="0"/>
              <a:t> magna </a:t>
            </a:r>
            <a:r>
              <a:rPr lang="en-GB" dirty="0" err="1" smtClean="0"/>
              <a:t>aliquam</a:t>
            </a:r>
            <a:r>
              <a:rPr lang="en-GB" dirty="0" smtClean="0"/>
              <a:t> </a:t>
            </a:r>
            <a:r>
              <a:rPr lang="en-GB" dirty="0" err="1" smtClean="0"/>
              <a:t>erat</a:t>
            </a:r>
            <a:r>
              <a:rPr lang="en-GB" dirty="0" smtClean="0"/>
              <a:t> </a:t>
            </a:r>
            <a:r>
              <a:rPr lang="en-GB" dirty="0" err="1" smtClean="0"/>
              <a:t>volutpat</a:t>
            </a:r>
            <a:r>
              <a:rPr lang="en-GB" dirty="0" smtClean="0"/>
              <a:t> </a:t>
            </a:r>
            <a:r>
              <a:rPr lang="en-GB" dirty="0" err="1" smtClean="0"/>
              <a:t>wisi</a:t>
            </a:r>
            <a:r>
              <a:rPr lang="en-GB" dirty="0" smtClean="0"/>
              <a:t> </a:t>
            </a:r>
            <a:r>
              <a:rPr lang="en-GB" dirty="0" err="1" smtClean="0"/>
              <a:t>enim</a:t>
            </a:r>
            <a:r>
              <a:rPr lang="en-GB" dirty="0" smtClean="0"/>
              <a:t> ad minim </a:t>
            </a:r>
            <a:r>
              <a:rPr lang="en-GB" dirty="0" err="1" smtClean="0"/>
              <a:t>veniam</a:t>
            </a:r>
            <a:r>
              <a:rPr lang="en-GB" dirty="0" smtClean="0"/>
              <a:t>, </a:t>
            </a:r>
            <a:r>
              <a:rPr lang="en-GB" dirty="0" err="1" smtClean="0"/>
              <a:t>quisrtis</a:t>
            </a:r>
            <a:r>
              <a:rPr lang="en-GB" dirty="0" smtClean="0"/>
              <a:t> </a:t>
            </a:r>
            <a:r>
              <a:rPr lang="en-GB" dirty="0" err="1" smtClean="0"/>
              <a:t>nisl</a:t>
            </a:r>
            <a:r>
              <a:rPr lang="en-GB" dirty="0" smtClean="0"/>
              <a:t> </a:t>
            </a:r>
            <a:r>
              <a:rPr lang="en-GB" dirty="0" err="1" smtClean="0"/>
              <a:t>ut</a:t>
            </a:r>
            <a:r>
              <a:rPr lang="en-GB" dirty="0" smtClean="0"/>
              <a:t> </a:t>
            </a:r>
            <a:r>
              <a:rPr lang="en-GB" dirty="0" err="1" smtClean="0"/>
              <a:t>aliquip</a:t>
            </a:r>
            <a:r>
              <a:rPr lang="en-GB" dirty="0" smtClean="0"/>
              <a:t> ex </a:t>
            </a:r>
            <a:r>
              <a:rPr lang="en-GB" dirty="0" err="1" smtClean="0"/>
              <a:t>ea</a:t>
            </a:r>
            <a:r>
              <a:rPr lang="en-GB" dirty="0" smtClean="0"/>
              <a:t> </a:t>
            </a:r>
            <a:r>
              <a:rPr lang="en-GB" dirty="0" err="1" smtClean="0"/>
              <a:t>commodo</a:t>
            </a:r>
            <a:r>
              <a:rPr lang="en-GB" dirty="0" smtClean="0"/>
              <a:t> </a:t>
            </a:r>
            <a:r>
              <a:rPr lang="en-GB" dirty="0" err="1" smtClean="0"/>
              <a:t>consequat</a:t>
            </a:r>
            <a:r>
              <a:rPr lang="en-GB" dirty="0" smtClean="0"/>
              <a:t>.</a:t>
            </a:r>
          </a:p>
          <a:p>
            <a:pPr lvl="0"/>
            <a:r>
              <a:rPr lang="en-GB" dirty="0" err="1" smtClean="0"/>
              <a:t>Consectetuer</a:t>
            </a:r>
            <a:r>
              <a:rPr lang="en-GB" dirty="0" smtClean="0"/>
              <a:t> </a:t>
            </a:r>
            <a:r>
              <a:rPr lang="en-GB" dirty="0" err="1" smtClean="0"/>
              <a:t>adipiscing</a:t>
            </a:r>
            <a:r>
              <a:rPr lang="en-GB" dirty="0" smtClean="0"/>
              <a:t> </a:t>
            </a:r>
            <a:r>
              <a:rPr lang="en-GB" dirty="0" err="1" smtClean="0"/>
              <a:t>elit</a:t>
            </a:r>
            <a:r>
              <a:rPr lang="en-GB" dirty="0" smtClean="0"/>
              <a:t>, </a:t>
            </a:r>
            <a:r>
              <a:rPr lang="en-GB" dirty="0" err="1" smtClean="0"/>
              <a:t>sed</a:t>
            </a:r>
            <a:r>
              <a:rPr lang="en-GB" dirty="0" smtClean="0"/>
              <a:t> </a:t>
            </a:r>
            <a:r>
              <a:rPr lang="en-GB" dirty="0" err="1" smtClean="0"/>
              <a:t>diam</a:t>
            </a:r>
            <a:r>
              <a:rPr lang="en-GB" dirty="0" smtClean="0"/>
              <a:t> </a:t>
            </a:r>
            <a:r>
              <a:rPr lang="en-GB" dirty="0" err="1" smtClean="0"/>
              <a:t>nonummy</a:t>
            </a:r>
            <a:r>
              <a:rPr lang="en-GB" dirty="0" smtClean="0"/>
              <a:t> </a:t>
            </a:r>
            <a:r>
              <a:rPr lang="en-GB" dirty="0" err="1" smtClean="0"/>
              <a:t>nibh</a:t>
            </a:r>
            <a:r>
              <a:rPr lang="en-GB" dirty="0" smtClean="0"/>
              <a:t> </a:t>
            </a:r>
            <a:r>
              <a:rPr lang="en-GB" dirty="0" err="1" smtClean="0"/>
              <a:t>euismod</a:t>
            </a:r>
            <a:r>
              <a:rPr lang="en-GB" dirty="0" smtClean="0"/>
              <a:t> </a:t>
            </a:r>
            <a:r>
              <a:rPr lang="en-GB" dirty="0" err="1" smtClean="0"/>
              <a:t>tincidunt</a:t>
            </a:r>
            <a:r>
              <a:rPr lang="en-GB" dirty="0" smtClean="0"/>
              <a:t> </a:t>
            </a:r>
            <a:r>
              <a:rPr lang="en-GB" dirty="0" err="1" smtClean="0"/>
              <a:t>ut</a:t>
            </a:r>
            <a:r>
              <a:rPr lang="en-GB" dirty="0" smtClean="0"/>
              <a:t> </a:t>
            </a:r>
            <a:r>
              <a:rPr lang="en-GB" dirty="0" err="1" smtClean="0"/>
              <a:t>laoreet</a:t>
            </a:r>
            <a:r>
              <a:rPr lang="en-GB" dirty="0" smtClean="0"/>
              <a:t> </a:t>
            </a:r>
            <a:r>
              <a:rPr lang="en-GB" dirty="0" err="1" smtClean="0"/>
              <a:t>dolore</a:t>
            </a:r>
            <a:r>
              <a:rPr lang="en-GB" dirty="0" smtClean="0"/>
              <a:t> magna </a:t>
            </a:r>
            <a:r>
              <a:rPr lang="en-GB" dirty="0" err="1" smtClean="0"/>
              <a:t>aliquam</a:t>
            </a:r>
            <a:r>
              <a:rPr lang="en-GB" dirty="0" smtClean="0"/>
              <a:t> </a:t>
            </a:r>
            <a:r>
              <a:rPr lang="en-GB" dirty="0" err="1" smtClean="0"/>
              <a:t>erat</a:t>
            </a:r>
            <a:r>
              <a:rPr lang="en-GB" dirty="0" smtClean="0"/>
              <a:t> </a:t>
            </a:r>
            <a:r>
              <a:rPr lang="en-GB" dirty="0" err="1" smtClean="0"/>
              <a:t>volutpat</a:t>
            </a:r>
            <a:r>
              <a:rPr lang="en-GB" dirty="0" smtClean="0"/>
              <a:t> </a:t>
            </a:r>
            <a:r>
              <a:rPr lang="en-GB" dirty="0" err="1" smtClean="0"/>
              <a:t>wisi</a:t>
            </a:r>
            <a:r>
              <a:rPr lang="en-GB" dirty="0" smtClean="0"/>
              <a:t> </a:t>
            </a:r>
            <a:r>
              <a:rPr lang="en-GB" dirty="0" err="1" smtClean="0"/>
              <a:t>enim</a:t>
            </a:r>
            <a:r>
              <a:rPr lang="en-GB" dirty="0" smtClean="0"/>
              <a:t> minim </a:t>
            </a:r>
            <a:r>
              <a:rPr lang="en-GB" dirty="0" err="1" smtClean="0"/>
              <a:t>veniam</a:t>
            </a:r>
            <a:r>
              <a:rPr lang="en-GB" dirty="0" smtClean="0"/>
              <a:t>, </a:t>
            </a:r>
            <a:r>
              <a:rPr lang="en-GB" dirty="0" err="1" smtClean="0"/>
              <a:t>quisrtis</a:t>
            </a:r>
            <a:r>
              <a:rPr lang="en-GB" dirty="0" smtClean="0"/>
              <a:t> </a:t>
            </a:r>
            <a:r>
              <a:rPr lang="en-GB" dirty="0" err="1" smtClean="0"/>
              <a:t>nisl</a:t>
            </a:r>
            <a:r>
              <a:rPr lang="en-GB" dirty="0" smtClean="0"/>
              <a:t> </a:t>
            </a:r>
            <a:r>
              <a:rPr lang="en-GB" dirty="0" err="1" smtClean="0"/>
              <a:t>ut</a:t>
            </a:r>
            <a:r>
              <a:rPr lang="en-GB" dirty="0" smtClean="0"/>
              <a:t> </a:t>
            </a:r>
            <a:r>
              <a:rPr lang="en-GB" dirty="0" err="1" smtClean="0"/>
              <a:t>aliquip</a:t>
            </a:r>
            <a:r>
              <a:rPr lang="en-GB" dirty="0" smtClean="0"/>
              <a:t> ex </a:t>
            </a:r>
            <a:r>
              <a:rPr lang="en-GB" dirty="0" err="1" smtClean="0"/>
              <a:t>ea</a:t>
            </a:r>
            <a:r>
              <a:rPr lang="en-GB" dirty="0" smtClean="0"/>
              <a:t> </a:t>
            </a:r>
            <a:r>
              <a:rPr lang="en-GB" dirty="0" err="1" smtClean="0"/>
              <a:t>commodo</a:t>
            </a:r>
            <a:r>
              <a:rPr lang="en-GB" dirty="0" smtClean="0"/>
              <a:t> </a:t>
            </a:r>
            <a:r>
              <a:rPr lang="en-GB" dirty="0" err="1" smtClean="0"/>
              <a:t>consequat</a:t>
            </a:r>
            <a:r>
              <a:rPr lang="en-GB" dirty="0" smtClean="0"/>
              <a:t>.</a:t>
            </a:r>
            <a:endParaRPr lang="en-GB" dirty="0"/>
          </a:p>
        </p:txBody>
      </p:sp>
      <p:sp>
        <p:nvSpPr>
          <p:cNvPr id="16" name="Oval 15"/>
          <p:cNvSpPr/>
          <p:nvPr userDrawn="1"/>
        </p:nvSpPr>
        <p:spPr>
          <a:xfrm>
            <a:off x="695399" y="4604170"/>
            <a:ext cx="1345109" cy="1345109"/>
          </a:xfrm>
          <a:prstGeom prst="ellipse">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Text Placeholder 2"/>
          <p:cNvSpPr>
            <a:spLocks noGrp="1"/>
          </p:cNvSpPr>
          <p:nvPr>
            <p:ph type="body" sz="quarter" idx="14" hasCustomPrompt="1"/>
          </p:nvPr>
        </p:nvSpPr>
        <p:spPr>
          <a:xfrm>
            <a:off x="2162498" y="4509669"/>
            <a:ext cx="4941614" cy="431800"/>
          </a:xfrm>
          <a:prstGeom prst="rect">
            <a:avLst/>
          </a:prstGeom>
        </p:spPr>
        <p:txBody>
          <a:bodyPr/>
          <a:lstStyle>
            <a:lvl1pPr marL="0" indent="0">
              <a:buNone/>
              <a:defRPr sz="1800" b="1" baseline="0">
                <a:solidFill>
                  <a:schemeClr val="accent1"/>
                </a:solidFill>
              </a:defRPr>
            </a:lvl1pPr>
          </a:lstStyle>
          <a:p>
            <a:pPr lvl="0"/>
            <a:r>
              <a:rPr lang="en-US" dirty="0" smtClean="0"/>
              <a:t>SUB-HEADING PULL OUT</a:t>
            </a:r>
            <a:endParaRPr lang="en-GB" dirty="0"/>
          </a:p>
        </p:txBody>
      </p:sp>
      <p:sp>
        <p:nvSpPr>
          <p:cNvPr id="12" name="Freeform 11"/>
          <p:cNvSpPr/>
          <p:nvPr userDrawn="1"/>
        </p:nvSpPr>
        <p:spPr>
          <a:xfrm rot="16200000" flipV="1">
            <a:off x="6276549" y="971579"/>
            <a:ext cx="6887030" cy="4943871"/>
          </a:xfrm>
          <a:custGeom>
            <a:avLst/>
            <a:gdLst>
              <a:gd name="connsiteX0" fmla="*/ 0 w 5043341"/>
              <a:gd name="connsiteY0" fmla="*/ 122548 h 405352"/>
              <a:gd name="connsiteX1" fmla="*/ 0 w 5043341"/>
              <a:gd name="connsiteY1" fmla="*/ 0 h 405352"/>
              <a:gd name="connsiteX2" fmla="*/ 5043341 w 5043341"/>
              <a:gd name="connsiteY2" fmla="*/ 0 h 405352"/>
              <a:gd name="connsiteX3" fmla="*/ 5043341 w 5043341"/>
              <a:gd name="connsiteY3" fmla="*/ 405352 h 405352"/>
              <a:gd name="connsiteX4" fmla="*/ 0 w 5043341"/>
              <a:gd name="connsiteY4" fmla="*/ 122548 h 405352"/>
              <a:gd name="connsiteX0" fmla="*/ 0 w 5043341"/>
              <a:gd name="connsiteY0" fmla="*/ 122548 h 376253"/>
              <a:gd name="connsiteX1" fmla="*/ 0 w 5043341"/>
              <a:gd name="connsiteY1" fmla="*/ 0 h 376253"/>
              <a:gd name="connsiteX2" fmla="*/ 5043341 w 5043341"/>
              <a:gd name="connsiteY2" fmla="*/ 0 h 376253"/>
              <a:gd name="connsiteX3" fmla="*/ 5043341 w 5043341"/>
              <a:gd name="connsiteY3" fmla="*/ 376253 h 376253"/>
              <a:gd name="connsiteX4" fmla="*/ 0 w 5043341"/>
              <a:gd name="connsiteY4" fmla="*/ 122548 h 376253"/>
              <a:gd name="connsiteX0" fmla="*/ 0 w 5048594"/>
              <a:gd name="connsiteY0" fmla="*/ 171652 h 376253"/>
              <a:gd name="connsiteX1" fmla="*/ 5253 w 5048594"/>
              <a:gd name="connsiteY1" fmla="*/ 0 h 376253"/>
              <a:gd name="connsiteX2" fmla="*/ 5048594 w 5048594"/>
              <a:gd name="connsiteY2" fmla="*/ 0 h 376253"/>
              <a:gd name="connsiteX3" fmla="*/ 5048594 w 5048594"/>
              <a:gd name="connsiteY3" fmla="*/ 376253 h 376253"/>
              <a:gd name="connsiteX4" fmla="*/ 0 w 5048594"/>
              <a:gd name="connsiteY4" fmla="*/ 171652 h 376253"/>
              <a:gd name="connsiteX0" fmla="*/ 0 w 5048594"/>
              <a:gd name="connsiteY0" fmla="*/ 171652 h 376253"/>
              <a:gd name="connsiteX1" fmla="*/ 5253 w 5048594"/>
              <a:gd name="connsiteY1" fmla="*/ 0 h 376253"/>
              <a:gd name="connsiteX2" fmla="*/ 5048594 w 5048594"/>
              <a:gd name="connsiteY2" fmla="*/ 0 h 376253"/>
              <a:gd name="connsiteX3" fmla="*/ 5048594 w 5048594"/>
              <a:gd name="connsiteY3" fmla="*/ 376253 h 376253"/>
              <a:gd name="connsiteX4" fmla="*/ 0 w 5048594"/>
              <a:gd name="connsiteY4" fmla="*/ 171652 h 376253"/>
              <a:gd name="connsiteX0" fmla="*/ 5432 w 5054026"/>
              <a:gd name="connsiteY0" fmla="*/ 171652 h 376253"/>
              <a:gd name="connsiteX1" fmla="*/ 0 w 5054026"/>
              <a:gd name="connsiteY1" fmla="*/ 0 h 376253"/>
              <a:gd name="connsiteX2" fmla="*/ 5054026 w 5054026"/>
              <a:gd name="connsiteY2" fmla="*/ 0 h 376253"/>
              <a:gd name="connsiteX3" fmla="*/ 5054026 w 5054026"/>
              <a:gd name="connsiteY3" fmla="*/ 376253 h 376253"/>
              <a:gd name="connsiteX4" fmla="*/ 5432 w 5054026"/>
              <a:gd name="connsiteY4" fmla="*/ 171652 h 376253"/>
              <a:gd name="connsiteX0" fmla="*/ 0 w 5059279"/>
              <a:gd name="connsiteY0" fmla="*/ 169525 h 376253"/>
              <a:gd name="connsiteX1" fmla="*/ 5253 w 5059279"/>
              <a:gd name="connsiteY1" fmla="*/ 0 h 376253"/>
              <a:gd name="connsiteX2" fmla="*/ 5059279 w 5059279"/>
              <a:gd name="connsiteY2" fmla="*/ 0 h 376253"/>
              <a:gd name="connsiteX3" fmla="*/ 5059279 w 5059279"/>
              <a:gd name="connsiteY3" fmla="*/ 376253 h 376253"/>
              <a:gd name="connsiteX4" fmla="*/ 0 w 5059279"/>
              <a:gd name="connsiteY4" fmla="*/ 169525 h 376253"/>
              <a:gd name="connsiteX0" fmla="*/ 0 w 5069964"/>
              <a:gd name="connsiteY0" fmla="*/ 275786 h 376253"/>
              <a:gd name="connsiteX1" fmla="*/ 15938 w 5069964"/>
              <a:gd name="connsiteY1" fmla="*/ 0 h 376253"/>
              <a:gd name="connsiteX2" fmla="*/ 5069964 w 5069964"/>
              <a:gd name="connsiteY2" fmla="*/ 0 h 376253"/>
              <a:gd name="connsiteX3" fmla="*/ 5069964 w 5069964"/>
              <a:gd name="connsiteY3" fmla="*/ 376253 h 376253"/>
              <a:gd name="connsiteX4" fmla="*/ 0 w 5069964"/>
              <a:gd name="connsiteY4" fmla="*/ 275786 h 3762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69964" h="376253">
                <a:moveTo>
                  <a:pt x="0" y="275786"/>
                </a:moveTo>
                <a:lnTo>
                  <a:pt x="15938" y="0"/>
                </a:lnTo>
                <a:lnTo>
                  <a:pt x="5069964" y="0"/>
                </a:lnTo>
                <a:lnTo>
                  <a:pt x="5069964" y="376253"/>
                </a:lnTo>
                <a:lnTo>
                  <a:pt x="0" y="275786"/>
                </a:lnTo>
                <a:close/>
              </a:path>
            </a:pathLst>
          </a:custGeom>
          <a:gradFill flip="none" rotWithShape="1">
            <a:gsLst>
              <a:gs pos="0">
                <a:schemeClr val="tx1"/>
              </a:gs>
              <a:gs pos="29000">
                <a:schemeClr val="tx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7" name="Straight Connector 16"/>
          <p:cNvCxnSpPr/>
          <p:nvPr userDrawn="1"/>
        </p:nvCxnSpPr>
        <p:spPr>
          <a:xfrm>
            <a:off x="695400" y="1628800"/>
            <a:ext cx="6408712"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8" name="Picture 1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73503" y="5899054"/>
            <a:ext cx="1855145" cy="640025"/>
          </a:xfrm>
          <a:prstGeom prst="rect">
            <a:avLst/>
          </a:prstGeom>
        </p:spPr>
      </p:pic>
      <p:pic>
        <p:nvPicPr>
          <p:cNvPr id="20" name="Picture 19"/>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8963923" y="5805262"/>
            <a:ext cx="846228" cy="827607"/>
          </a:xfrm>
          <a:prstGeom prst="rect">
            <a:avLst/>
          </a:prstGeom>
        </p:spPr>
      </p:pic>
    </p:spTree>
    <p:extLst>
      <p:ext uri="{BB962C8B-B14F-4D97-AF65-F5344CB8AC3E}">
        <p14:creationId xmlns:p14="http://schemas.microsoft.com/office/powerpoint/2010/main" val="112692101"/>
      </p:ext>
    </p:extLst>
  </p:cSld>
  <p:clrMapOvr>
    <a:masterClrMapping/>
  </p:clrMapOvr>
  <p:timing>
    <p:tnLst>
      <p:par>
        <p:cTn id="1" dur="indefinite" restart="never" nodeType="tmRoot"/>
      </p:par>
    </p:tnLst>
  </p:timing>
  <p:hf sldNum="0" hdr="0" dt="0"/>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ext Slide B6">
    <p:spTree>
      <p:nvGrpSpPr>
        <p:cNvPr id="1" name=""/>
        <p:cNvGrpSpPr/>
        <p:nvPr/>
      </p:nvGrpSpPr>
      <p:grpSpPr>
        <a:xfrm>
          <a:off x="0" y="0"/>
          <a:ext cx="0" cy="0"/>
          <a:chOff x="0" y="0"/>
          <a:chExt cx="0" cy="0"/>
        </a:xfrm>
      </p:grpSpPr>
      <p:sp>
        <p:nvSpPr>
          <p:cNvPr id="14" name="Freeform 13"/>
          <p:cNvSpPr/>
          <p:nvPr userDrawn="1"/>
        </p:nvSpPr>
        <p:spPr>
          <a:xfrm rot="16200000" flipV="1">
            <a:off x="6276549" y="971578"/>
            <a:ext cx="6887030" cy="4943871"/>
          </a:xfrm>
          <a:custGeom>
            <a:avLst/>
            <a:gdLst>
              <a:gd name="connsiteX0" fmla="*/ 0 w 5043341"/>
              <a:gd name="connsiteY0" fmla="*/ 122548 h 405352"/>
              <a:gd name="connsiteX1" fmla="*/ 0 w 5043341"/>
              <a:gd name="connsiteY1" fmla="*/ 0 h 405352"/>
              <a:gd name="connsiteX2" fmla="*/ 5043341 w 5043341"/>
              <a:gd name="connsiteY2" fmla="*/ 0 h 405352"/>
              <a:gd name="connsiteX3" fmla="*/ 5043341 w 5043341"/>
              <a:gd name="connsiteY3" fmla="*/ 405352 h 405352"/>
              <a:gd name="connsiteX4" fmla="*/ 0 w 5043341"/>
              <a:gd name="connsiteY4" fmla="*/ 122548 h 405352"/>
              <a:gd name="connsiteX0" fmla="*/ 0 w 5043341"/>
              <a:gd name="connsiteY0" fmla="*/ 122548 h 376253"/>
              <a:gd name="connsiteX1" fmla="*/ 0 w 5043341"/>
              <a:gd name="connsiteY1" fmla="*/ 0 h 376253"/>
              <a:gd name="connsiteX2" fmla="*/ 5043341 w 5043341"/>
              <a:gd name="connsiteY2" fmla="*/ 0 h 376253"/>
              <a:gd name="connsiteX3" fmla="*/ 5043341 w 5043341"/>
              <a:gd name="connsiteY3" fmla="*/ 376253 h 376253"/>
              <a:gd name="connsiteX4" fmla="*/ 0 w 5043341"/>
              <a:gd name="connsiteY4" fmla="*/ 122548 h 376253"/>
              <a:gd name="connsiteX0" fmla="*/ 0 w 5048594"/>
              <a:gd name="connsiteY0" fmla="*/ 171652 h 376253"/>
              <a:gd name="connsiteX1" fmla="*/ 5253 w 5048594"/>
              <a:gd name="connsiteY1" fmla="*/ 0 h 376253"/>
              <a:gd name="connsiteX2" fmla="*/ 5048594 w 5048594"/>
              <a:gd name="connsiteY2" fmla="*/ 0 h 376253"/>
              <a:gd name="connsiteX3" fmla="*/ 5048594 w 5048594"/>
              <a:gd name="connsiteY3" fmla="*/ 376253 h 376253"/>
              <a:gd name="connsiteX4" fmla="*/ 0 w 5048594"/>
              <a:gd name="connsiteY4" fmla="*/ 171652 h 376253"/>
              <a:gd name="connsiteX0" fmla="*/ 0 w 5048594"/>
              <a:gd name="connsiteY0" fmla="*/ 171652 h 376253"/>
              <a:gd name="connsiteX1" fmla="*/ 5253 w 5048594"/>
              <a:gd name="connsiteY1" fmla="*/ 0 h 376253"/>
              <a:gd name="connsiteX2" fmla="*/ 5048594 w 5048594"/>
              <a:gd name="connsiteY2" fmla="*/ 0 h 376253"/>
              <a:gd name="connsiteX3" fmla="*/ 5048594 w 5048594"/>
              <a:gd name="connsiteY3" fmla="*/ 376253 h 376253"/>
              <a:gd name="connsiteX4" fmla="*/ 0 w 5048594"/>
              <a:gd name="connsiteY4" fmla="*/ 171652 h 376253"/>
              <a:gd name="connsiteX0" fmla="*/ 5432 w 5054026"/>
              <a:gd name="connsiteY0" fmla="*/ 171652 h 376253"/>
              <a:gd name="connsiteX1" fmla="*/ 0 w 5054026"/>
              <a:gd name="connsiteY1" fmla="*/ 0 h 376253"/>
              <a:gd name="connsiteX2" fmla="*/ 5054026 w 5054026"/>
              <a:gd name="connsiteY2" fmla="*/ 0 h 376253"/>
              <a:gd name="connsiteX3" fmla="*/ 5054026 w 5054026"/>
              <a:gd name="connsiteY3" fmla="*/ 376253 h 376253"/>
              <a:gd name="connsiteX4" fmla="*/ 5432 w 5054026"/>
              <a:gd name="connsiteY4" fmla="*/ 171652 h 376253"/>
              <a:gd name="connsiteX0" fmla="*/ 0 w 5059279"/>
              <a:gd name="connsiteY0" fmla="*/ 169525 h 376253"/>
              <a:gd name="connsiteX1" fmla="*/ 5253 w 5059279"/>
              <a:gd name="connsiteY1" fmla="*/ 0 h 376253"/>
              <a:gd name="connsiteX2" fmla="*/ 5059279 w 5059279"/>
              <a:gd name="connsiteY2" fmla="*/ 0 h 376253"/>
              <a:gd name="connsiteX3" fmla="*/ 5059279 w 5059279"/>
              <a:gd name="connsiteY3" fmla="*/ 376253 h 376253"/>
              <a:gd name="connsiteX4" fmla="*/ 0 w 5059279"/>
              <a:gd name="connsiteY4" fmla="*/ 169525 h 376253"/>
              <a:gd name="connsiteX0" fmla="*/ 0 w 5069964"/>
              <a:gd name="connsiteY0" fmla="*/ 275786 h 376253"/>
              <a:gd name="connsiteX1" fmla="*/ 15938 w 5069964"/>
              <a:gd name="connsiteY1" fmla="*/ 0 h 376253"/>
              <a:gd name="connsiteX2" fmla="*/ 5069964 w 5069964"/>
              <a:gd name="connsiteY2" fmla="*/ 0 h 376253"/>
              <a:gd name="connsiteX3" fmla="*/ 5069964 w 5069964"/>
              <a:gd name="connsiteY3" fmla="*/ 376253 h 376253"/>
              <a:gd name="connsiteX4" fmla="*/ 0 w 5069964"/>
              <a:gd name="connsiteY4" fmla="*/ 275786 h 3762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69964" h="376253">
                <a:moveTo>
                  <a:pt x="0" y="275786"/>
                </a:moveTo>
                <a:lnTo>
                  <a:pt x="15938" y="0"/>
                </a:lnTo>
                <a:lnTo>
                  <a:pt x="5069964" y="0"/>
                </a:lnTo>
                <a:lnTo>
                  <a:pt x="5069964" y="376253"/>
                </a:lnTo>
                <a:lnTo>
                  <a:pt x="0" y="275786"/>
                </a:lnTo>
                <a:close/>
              </a:path>
            </a:pathLst>
          </a:custGeom>
          <a:blipFill dpi="0" rotWithShape="0">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6"/>
          <p:cNvSpPr>
            <a:spLocks noGrp="1"/>
          </p:cNvSpPr>
          <p:nvPr>
            <p:ph type="title" hasCustomPrompt="1"/>
          </p:nvPr>
        </p:nvSpPr>
        <p:spPr>
          <a:xfrm>
            <a:off x="609600" y="512052"/>
            <a:ext cx="6494512" cy="972731"/>
          </a:xfrm>
          <a:prstGeom prst="rect">
            <a:avLst/>
          </a:prstGeom>
        </p:spPr>
        <p:txBody>
          <a:bodyPr/>
          <a:lstStyle>
            <a:lvl1pPr algn="l">
              <a:lnSpc>
                <a:spcPct val="80000"/>
              </a:lnSpc>
              <a:defRPr sz="4000" b="0" baseline="0">
                <a:solidFill>
                  <a:schemeClr val="accent1"/>
                </a:solidFill>
                <a:latin typeface="Bebas Neue" panose="020B0606020202050201" pitchFamily="34" charset="0"/>
              </a:defRPr>
            </a:lvl1pPr>
          </a:lstStyle>
          <a:p>
            <a:r>
              <a:rPr lang="en-US" dirty="0" smtClean="0"/>
              <a:t>TEXT SLIDE</a:t>
            </a:r>
            <a:br>
              <a:rPr lang="en-US" dirty="0" smtClean="0"/>
            </a:br>
            <a:r>
              <a:rPr lang="en-US" dirty="0" smtClean="0"/>
              <a:t>MAIN HEADING STYLE</a:t>
            </a:r>
            <a:endParaRPr lang="en-GB" dirty="0"/>
          </a:p>
        </p:txBody>
      </p:sp>
      <p:cxnSp>
        <p:nvCxnSpPr>
          <p:cNvPr id="15" name="Straight Connector 14"/>
          <p:cNvCxnSpPr/>
          <p:nvPr userDrawn="1"/>
        </p:nvCxnSpPr>
        <p:spPr>
          <a:xfrm>
            <a:off x="609600" y="6453336"/>
            <a:ext cx="115824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 Placeholder 18"/>
          <p:cNvSpPr>
            <a:spLocks noGrp="1"/>
          </p:cNvSpPr>
          <p:nvPr>
            <p:ph type="body" sz="quarter" idx="10" hasCustomPrompt="1"/>
          </p:nvPr>
        </p:nvSpPr>
        <p:spPr>
          <a:xfrm>
            <a:off x="2162498" y="4943872"/>
            <a:ext cx="4941614" cy="1005408"/>
          </a:xfrm>
          <a:prstGeom prst="rect">
            <a:avLst/>
          </a:prstGeom>
        </p:spPr>
        <p:txBody>
          <a:bodyPr/>
          <a:lstStyle>
            <a:lvl1pPr marL="0" indent="0">
              <a:spcAft>
                <a:spcPts val="1200"/>
              </a:spcAft>
              <a:buNone/>
              <a:defRPr sz="1400" b="1" baseline="0">
                <a:solidFill>
                  <a:schemeClr val="tx1"/>
                </a:solidFill>
              </a:defRPr>
            </a:lvl1pPr>
            <a:lvl2pPr>
              <a:defRPr sz="1200" b="1">
                <a:solidFill>
                  <a:schemeClr val="tx2"/>
                </a:solidFill>
              </a:defRPr>
            </a:lvl2pPr>
            <a:lvl3pPr>
              <a:defRPr sz="1200" b="0"/>
            </a:lvl3pPr>
            <a:lvl4pPr>
              <a:defRPr sz="1200" b="1"/>
            </a:lvl4pPr>
            <a:lvl5pPr>
              <a:defRPr sz="900" b="1"/>
            </a:lvl5pPr>
          </a:lstStyle>
          <a:p>
            <a:pPr lvl="0"/>
            <a:r>
              <a:rPr lang="en-GB" dirty="0" smtClean="0"/>
              <a:t>Section highlight style. Copy style with for key content pages. </a:t>
            </a:r>
            <a:r>
              <a:rPr lang="en-GB" dirty="0" err="1" smtClean="0"/>
              <a:t>erat</a:t>
            </a:r>
            <a:r>
              <a:rPr lang="en-GB" dirty="0" smtClean="0"/>
              <a:t> </a:t>
            </a:r>
            <a:r>
              <a:rPr lang="en-GB" dirty="0" err="1" smtClean="0"/>
              <a:t>volutpat</a:t>
            </a:r>
            <a:r>
              <a:rPr lang="en-GB" dirty="0" smtClean="0"/>
              <a:t> </a:t>
            </a:r>
            <a:r>
              <a:rPr lang="en-GB" dirty="0" err="1" smtClean="0"/>
              <a:t>wisi</a:t>
            </a:r>
            <a:r>
              <a:rPr lang="en-GB" dirty="0" smtClean="0"/>
              <a:t> </a:t>
            </a:r>
            <a:r>
              <a:rPr lang="en-GB" dirty="0" err="1" smtClean="0"/>
              <a:t>enim</a:t>
            </a:r>
            <a:r>
              <a:rPr lang="en-GB" dirty="0" smtClean="0"/>
              <a:t> ad minim </a:t>
            </a:r>
            <a:r>
              <a:rPr lang="en-GB" dirty="0" err="1" smtClean="0"/>
              <a:t>veniam</a:t>
            </a:r>
            <a:r>
              <a:rPr lang="en-GB" dirty="0" smtClean="0"/>
              <a:t>, </a:t>
            </a:r>
            <a:r>
              <a:rPr lang="en-GB" dirty="0" err="1" smtClean="0"/>
              <a:t>quisrtis</a:t>
            </a:r>
            <a:r>
              <a:rPr lang="en-GB" dirty="0" smtClean="0"/>
              <a:t> </a:t>
            </a:r>
            <a:r>
              <a:rPr lang="en-GB" dirty="0" err="1" smtClean="0"/>
              <a:t>nisl</a:t>
            </a:r>
            <a:r>
              <a:rPr lang="en-GB" dirty="0" smtClean="0"/>
              <a:t> </a:t>
            </a:r>
            <a:r>
              <a:rPr lang="en-GB" dirty="0" err="1" smtClean="0"/>
              <a:t>ut</a:t>
            </a:r>
            <a:r>
              <a:rPr lang="en-GB" dirty="0" smtClean="0"/>
              <a:t> </a:t>
            </a:r>
            <a:r>
              <a:rPr lang="en-GB" dirty="0" err="1" smtClean="0"/>
              <a:t>aliquip</a:t>
            </a:r>
            <a:r>
              <a:rPr lang="en-GB" dirty="0" smtClean="0"/>
              <a:t> ex </a:t>
            </a:r>
            <a:r>
              <a:rPr lang="en-GB" dirty="0" err="1" smtClean="0"/>
              <a:t>ea</a:t>
            </a:r>
            <a:r>
              <a:rPr lang="en-GB" dirty="0" smtClean="0"/>
              <a:t> </a:t>
            </a:r>
            <a:r>
              <a:rPr lang="en-GB" dirty="0" err="1" smtClean="0"/>
              <a:t>commodo</a:t>
            </a:r>
            <a:r>
              <a:rPr lang="en-GB" dirty="0" smtClean="0"/>
              <a:t> </a:t>
            </a:r>
            <a:r>
              <a:rPr lang="en-GB" dirty="0" err="1" smtClean="0"/>
              <a:t>consequat</a:t>
            </a:r>
            <a:r>
              <a:rPr lang="en-GB" dirty="0" smtClean="0"/>
              <a:t>.</a:t>
            </a:r>
            <a:endParaRPr lang="en-GB" dirty="0"/>
          </a:p>
        </p:txBody>
      </p:sp>
      <p:sp>
        <p:nvSpPr>
          <p:cNvPr id="27" name="Text Placeholder 18"/>
          <p:cNvSpPr>
            <a:spLocks noGrp="1"/>
          </p:cNvSpPr>
          <p:nvPr>
            <p:ph type="body" sz="quarter" idx="13" hasCustomPrompt="1"/>
          </p:nvPr>
        </p:nvSpPr>
        <p:spPr>
          <a:xfrm>
            <a:off x="609302" y="1845372"/>
            <a:ext cx="6494810" cy="2303708"/>
          </a:xfrm>
          <a:prstGeom prst="rect">
            <a:avLst/>
          </a:prstGeom>
        </p:spPr>
        <p:txBody>
          <a:bodyPr/>
          <a:lstStyle>
            <a:lvl1pPr marL="0" indent="0">
              <a:spcAft>
                <a:spcPts val="1200"/>
              </a:spcAft>
              <a:buNone/>
              <a:defRPr sz="1400" b="0" baseline="0">
                <a:solidFill>
                  <a:schemeClr val="tx1"/>
                </a:solidFill>
              </a:defRPr>
            </a:lvl1pPr>
            <a:lvl2pPr>
              <a:defRPr sz="1200" b="1">
                <a:solidFill>
                  <a:schemeClr val="tx2"/>
                </a:solidFill>
              </a:defRPr>
            </a:lvl2pPr>
            <a:lvl3pPr>
              <a:defRPr sz="1200" b="0"/>
            </a:lvl3pPr>
            <a:lvl4pPr>
              <a:defRPr sz="1200" b="1"/>
            </a:lvl4pPr>
            <a:lvl5pPr>
              <a:defRPr sz="900" b="1"/>
            </a:lvl5pPr>
          </a:lstStyle>
          <a:p>
            <a:pPr lvl="0"/>
            <a:r>
              <a:rPr lang="en-GB" dirty="0" smtClean="0"/>
              <a:t>Copy style with for key content pages. This uses the system typeface Arial. </a:t>
            </a:r>
            <a:r>
              <a:rPr lang="en-GB" dirty="0" err="1" smtClean="0"/>
              <a:t>nonummy</a:t>
            </a:r>
            <a:r>
              <a:rPr lang="en-GB" dirty="0" smtClean="0"/>
              <a:t> </a:t>
            </a:r>
            <a:r>
              <a:rPr lang="en-GB" dirty="0" err="1" smtClean="0"/>
              <a:t>nibh</a:t>
            </a:r>
            <a:r>
              <a:rPr lang="en-GB" dirty="0" smtClean="0"/>
              <a:t> </a:t>
            </a:r>
            <a:r>
              <a:rPr lang="en-GB" dirty="0" err="1" smtClean="0"/>
              <a:t>euismod</a:t>
            </a:r>
            <a:r>
              <a:rPr lang="en-GB" dirty="0" smtClean="0"/>
              <a:t> </a:t>
            </a:r>
            <a:r>
              <a:rPr lang="en-GB" dirty="0" err="1" smtClean="0"/>
              <a:t>tincidunt</a:t>
            </a:r>
            <a:r>
              <a:rPr lang="en-GB" dirty="0" smtClean="0"/>
              <a:t> </a:t>
            </a:r>
            <a:r>
              <a:rPr lang="en-GB" dirty="0" err="1" smtClean="0"/>
              <a:t>ut</a:t>
            </a:r>
            <a:r>
              <a:rPr lang="en-GB" dirty="0" smtClean="0"/>
              <a:t> </a:t>
            </a:r>
            <a:r>
              <a:rPr lang="en-GB" dirty="0" err="1" smtClean="0"/>
              <a:t>laoreet</a:t>
            </a:r>
            <a:r>
              <a:rPr lang="en-GB" dirty="0" smtClean="0"/>
              <a:t> </a:t>
            </a:r>
            <a:r>
              <a:rPr lang="en-GB" dirty="0" err="1" smtClean="0"/>
              <a:t>dolore</a:t>
            </a:r>
            <a:r>
              <a:rPr lang="en-GB" dirty="0" smtClean="0"/>
              <a:t> magna </a:t>
            </a:r>
            <a:r>
              <a:rPr lang="en-GB" dirty="0" err="1" smtClean="0"/>
              <a:t>aliquam</a:t>
            </a:r>
            <a:r>
              <a:rPr lang="en-GB" dirty="0" smtClean="0"/>
              <a:t> </a:t>
            </a:r>
            <a:r>
              <a:rPr lang="en-GB" dirty="0" err="1" smtClean="0"/>
              <a:t>erat</a:t>
            </a:r>
            <a:r>
              <a:rPr lang="en-GB" dirty="0" smtClean="0"/>
              <a:t> </a:t>
            </a:r>
            <a:r>
              <a:rPr lang="en-GB" dirty="0" err="1" smtClean="0"/>
              <a:t>volutpat</a:t>
            </a:r>
            <a:r>
              <a:rPr lang="en-GB" dirty="0" smtClean="0"/>
              <a:t> </a:t>
            </a:r>
            <a:r>
              <a:rPr lang="en-GB" dirty="0" err="1" smtClean="0"/>
              <a:t>wisi</a:t>
            </a:r>
            <a:r>
              <a:rPr lang="en-GB" dirty="0" smtClean="0"/>
              <a:t> </a:t>
            </a:r>
            <a:r>
              <a:rPr lang="en-GB" dirty="0" err="1" smtClean="0"/>
              <a:t>enim</a:t>
            </a:r>
            <a:r>
              <a:rPr lang="en-GB" dirty="0" smtClean="0"/>
              <a:t> ad minim </a:t>
            </a:r>
            <a:r>
              <a:rPr lang="en-GB" dirty="0" err="1" smtClean="0"/>
              <a:t>veniam</a:t>
            </a:r>
            <a:r>
              <a:rPr lang="en-GB" dirty="0" smtClean="0"/>
              <a:t> </a:t>
            </a:r>
            <a:r>
              <a:rPr lang="en-GB" dirty="0" err="1" smtClean="0"/>
              <a:t>quis</a:t>
            </a:r>
            <a:r>
              <a:rPr lang="en-GB" dirty="0" smtClean="0"/>
              <a:t> </a:t>
            </a:r>
            <a:r>
              <a:rPr lang="en-GB" dirty="0" err="1" smtClean="0"/>
              <a:t>volutpat</a:t>
            </a:r>
            <a:r>
              <a:rPr lang="en-GB" dirty="0" smtClean="0"/>
              <a:t> </a:t>
            </a:r>
            <a:r>
              <a:rPr lang="en-GB" dirty="0" err="1" smtClean="0"/>
              <a:t>wisi</a:t>
            </a:r>
            <a:r>
              <a:rPr lang="en-GB" dirty="0" smtClean="0"/>
              <a:t> </a:t>
            </a:r>
            <a:r>
              <a:rPr lang="en-GB" dirty="0" err="1" smtClean="0"/>
              <a:t>enim</a:t>
            </a:r>
            <a:r>
              <a:rPr lang="en-GB" dirty="0" smtClean="0"/>
              <a:t> ad minim </a:t>
            </a:r>
            <a:r>
              <a:rPr lang="en-GB" dirty="0" err="1" smtClean="0"/>
              <a:t>veniamnostrud</a:t>
            </a:r>
            <a:r>
              <a:rPr lang="en-GB" dirty="0" smtClean="0"/>
              <a:t>.</a:t>
            </a:r>
          </a:p>
          <a:p>
            <a:pPr lvl="0"/>
            <a:r>
              <a:rPr lang="en-GB" dirty="0" smtClean="0"/>
              <a:t>Lorem ipsum </a:t>
            </a:r>
            <a:r>
              <a:rPr lang="en-GB" dirty="0" err="1" smtClean="0"/>
              <a:t>dolor</a:t>
            </a:r>
            <a:r>
              <a:rPr lang="en-GB" dirty="0" smtClean="0"/>
              <a:t> sit </a:t>
            </a:r>
            <a:r>
              <a:rPr lang="en-GB" dirty="0" err="1" smtClean="0"/>
              <a:t>amet</a:t>
            </a:r>
            <a:r>
              <a:rPr lang="en-GB" dirty="0" smtClean="0"/>
              <a:t>, </a:t>
            </a:r>
            <a:r>
              <a:rPr lang="en-GB" dirty="0" err="1" smtClean="0"/>
              <a:t>consectetuer</a:t>
            </a:r>
            <a:r>
              <a:rPr lang="en-GB" dirty="0" smtClean="0"/>
              <a:t> </a:t>
            </a:r>
            <a:r>
              <a:rPr lang="en-GB" dirty="0" err="1" smtClean="0"/>
              <a:t>adipiscing</a:t>
            </a:r>
            <a:r>
              <a:rPr lang="en-GB" dirty="0" smtClean="0"/>
              <a:t> </a:t>
            </a:r>
            <a:r>
              <a:rPr lang="en-GB" dirty="0" err="1" smtClean="0"/>
              <a:t>elit</a:t>
            </a:r>
            <a:r>
              <a:rPr lang="en-GB" dirty="0" smtClean="0"/>
              <a:t>, </a:t>
            </a:r>
            <a:r>
              <a:rPr lang="en-GB" dirty="0" err="1" smtClean="0"/>
              <a:t>sed</a:t>
            </a:r>
            <a:r>
              <a:rPr lang="en-GB" dirty="0" smtClean="0"/>
              <a:t> </a:t>
            </a:r>
            <a:r>
              <a:rPr lang="en-GB" dirty="0" err="1" smtClean="0"/>
              <a:t>diam</a:t>
            </a:r>
            <a:r>
              <a:rPr lang="en-GB" dirty="0" smtClean="0"/>
              <a:t> </a:t>
            </a:r>
            <a:r>
              <a:rPr lang="en-GB" dirty="0" err="1" smtClean="0"/>
              <a:t>nonummy</a:t>
            </a:r>
            <a:r>
              <a:rPr lang="en-GB" dirty="0" smtClean="0"/>
              <a:t> </a:t>
            </a:r>
            <a:r>
              <a:rPr lang="en-GB" dirty="0" err="1" smtClean="0"/>
              <a:t>nibh</a:t>
            </a:r>
            <a:r>
              <a:rPr lang="en-GB" dirty="0" smtClean="0"/>
              <a:t> </a:t>
            </a:r>
            <a:r>
              <a:rPr lang="en-GB" dirty="0" err="1" smtClean="0"/>
              <a:t>euismod</a:t>
            </a:r>
            <a:r>
              <a:rPr lang="en-GB" dirty="0" smtClean="0"/>
              <a:t> </a:t>
            </a:r>
            <a:r>
              <a:rPr lang="en-GB" dirty="0" err="1" smtClean="0"/>
              <a:t>tincidunt</a:t>
            </a:r>
            <a:r>
              <a:rPr lang="en-GB" dirty="0" smtClean="0"/>
              <a:t> </a:t>
            </a:r>
            <a:r>
              <a:rPr lang="en-GB" dirty="0" err="1" smtClean="0"/>
              <a:t>ut</a:t>
            </a:r>
            <a:r>
              <a:rPr lang="en-GB" dirty="0" smtClean="0"/>
              <a:t> </a:t>
            </a:r>
            <a:r>
              <a:rPr lang="en-GB" dirty="0" err="1" smtClean="0"/>
              <a:t>laoreet</a:t>
            </a:r>
            <a:r>
              <a:rPr lang="en-GB" dirty="0" smtClean="0"/>
              <a:t> </a:t>
            </a:r>
            <a:r>
              <a:rPr lang="en-GB" dirty="0" err="1" smtClean="0"/>
              <a:t>dolore</a:t>
            </a:r>
            <a:r>
              <a:rPr lang="en-GB" dirty="0" smtClean="0"/>
              <a:t> magna </a:t>
            </a:r>
            <a:r>
              <a:rPr lang="en-GB" dirty="0" err="1" smtClean="0"/>
              <a:t>aliquam</a:t>
            </a:r>
            <a:r>
              <a:rPr lang="en-GB" dirty="0" smtClean="0"/>
              <a:t> </a:t>
            </a:r>
            <a:r>
              <a:rPr lang="en-GB" dirty="0" err="1" smtClean="0"/>
              <a:t>erat</a:t>
            </a:r>
            <a:r>
              <a:rPr lang="en-GB" dirty="0" smtClean="0"/>
              <a:t> </a:t>
            </a:r>
            <a:r>
              <a:rPr lang="en-GB" dirty="0" err="1" smtClean="0"/>
              <a:t>volutpat</a:t>
            </a:r>
            <a:r>
              <a:rPr lang="en-GB" dirty="0" smtClean="0"/>
              <a:t> </a:t>
            </a:r>
            <a:r>
              <a:rPr lang="en-GB" dirty="0" err="1" smtClean="0"/>
              <a:t>wisi</a:t>
            </a:r>
            <a:r>
              <a:rPr lang="en-GB" dirty="0" smtClean="0"/>
              <a:t> </a:t>
            </a:r>
            <a:r>
              <a:rPr lang="en-GB" dirty="0" err="1" smtClean="0"/>
              <a:t>enim</a:t>
            </a:r>
            <a:r>
              <a:rPr lang="en-GB" dirty="0" smtClean="0"/>
              <a:t> ad minim </a:t>
            </a:r>
            <a:r>
              <a:rPr lang="en-GB" dirty="0" err="1" smtClean="0"/>
              <a:t>veniam</a:t>
            </a:r>
            <a:r>
              <a:rPr lang="en-GB" dirty="0" smtClean="0"/>
              <a:t>, </a:t>
            </a:r>
            <a:r>
              <a:rPr lang="en-GB" dirty="0" err="1" smtClean="0"/>
              <a:t>quisrtis</a:t>
            </a:r>
            <a:r>
              <a:rPr lang="en-GB" dirty="0" smtClean="0"/>
              <a:t> </a:t>
            </a:r>
            <a:r>
              <a:rPr lang="en-GB" dirty="0" err="1" smtClean="0"/>
              <a:t>nisl</a:t>
            </a:r>
            <a:r>
              <a:rPr lang="en-GB" dirty="0" smtClean="0"/>
              <a:t> </a:t>
            </a:r>
            <a:r>
              <a:rPr lang="en-GB" dirty="0" err="1" smtClean="0"/>
              <a:t>ut</a:t>
            </a:r>
            <a:r>
              <a:rPr lang="en-GB" dirty="0" smtClean="0"/>
              <a:t> </a:t>
            </a:r>
            <a:r>
              <a:rPr lang="en-GB" dirty="0" err="1" smtClean="0"/>
              <a:t>aliquip</a:t>
            </a:r>
            <a:r>
              <a:rPr lang="en-GB" dirty="0" smtClean="0"/>
              <a:t> ex </a:t>
            </a:r>
            <a:r>
              <a:rPr lang="en-GB" dirty="0" err="1" smtClean="0"/>
              <a:t>ea</a:t>
            </a:r>
            <a:r>
              <a:rPr lang="en-GB" dirty="0" smtClean="0"/>
              <a:t> </a:t>
            </a:r>
            <a:r>
              <a:rPr lang="en-GB" dirty="0" err="1" smtClean="0"/>
              <a:t>commodo</a:t>
            </a:r>
            <a:r>
              <a:rPr lang="en-GB" dirty="0" smtClean="0"/>
              <a:t> </a:t>
            </a:r>
            <a:r>
              <a:rPr lang="en-GB" dirty="0" err="1" smtClean="0"/>
              <a:t>consequat</a:t>
            </a:r>
            <a:r>
              <a:rPr lang="en-GB" dirty="0" smtClean="0"/>
              <a:t>.</a:t>
            </a:r>
          </a:p>
          <a:p>
            <a:pPr lvl="0"/>
            <a:r>
              <a:rPr lang="en-GB" dirty="0" err="1" smtClean="0"/>
              <a:t>Consectetuer</a:t>
            </a:r>
            <a:r>
              <a:rPr lang="en-GB" dirty="0" smtClean="0"/>
              <a:t> </a:t>
            </a:r>
            <a:r>
              <a:rPr lang="en-GB" dirty="0" err="1" smtClean="0"/>
              <a:t>adipiscing</a:t>
            </a:r>
            <a:r>
              <a:rPr lang="en-GB" dirty="0" smtClean="0"/>
              <a:t> </a:t>
            </a:r>
            <a:r>
              <a:rPr lang="en-GB" dirty="0" err="1" smtClean="0"/>
              <a:t>elit</a:t>
            </a:r>
            <a:r>
              <a:rPr lang="en-GB" dirty="0" smtClean="0"/>
              <a:t>, </a:t>
            </a:r>
            <a:r>
              <a:rPr lang="en-GB" dirty="0" err="1" smtClean="0"/>
              <a:t>sed</a:t>
            </a:r>
            <a:r>
              <a:rPr lang="en-GB" dirty="0" smtClean="0"/>
              <a:t> </a:t>
            </a:r>
            <a:r>
              <a:rPr lang="en-GB" dirty="0" err="1" smtClean="0"/>
              <a:t>diam</a:t>
            </a:r>
            <a:r>
              <a:rPr lang="en-GB" dirty="0" smtClean="0"/>
              <a:t> </a:t>
            </a:r>
            <a:r>
              <a:rPr lang="en-GB" dirty="0" err="1" smtClean="0"/>
              <a:t>nonummy</a:t>
            </a:r>
            <a:r>
              <a:rPr lang="en-GB" dirty="0" smtClean="0"/>
              <a:t> </a:t>
            </a:r>
            <a:r>
              <a:rPr lang="en-GB" dirty="0" err="1" smtClean="0"/>
              <a:t>nibh</a:t>
            </a:r>
            <a:r>
              <a:rPr lang="en-GB" dirty="0" smtClean="0"/>
              <a:t> </a:t>
            </a:r>
            <a:r>
              <a:rPr lang="en-GB" dirty="0" err="1" smtClean="0"/>
              <a:t>euismod</a:t>
            </a:r>
            <a:r>
              <a:rPr lang="en-GB" dirty="0" smtClean="0"/>
              <a:t> </a:t>
            </a:r>
            <a:r>
              <a:rPr lang="en-GB" dirty="0" err="1" smtClean="0"/>
              <a:t>tincidunt</a:t>
            </a:r>
            <a:r>
              <a:rPr lang="en-GB" dirty="0" smtClean="0"/>
              <a:t> </a:t>
            </a:r>
            <a:r>
              <a:rPr lang="en-GB" dirty="0" err="1" smtClean="0"/>
              <a:t>ut</a:t>
            </a:r>
            <a:r>
              <a:rPr lang="en-GB" dirty="0" smtClean="0"/>
              <a:t> </a:t>
            </a:r>
            <a:r>
              <a:rPr lang="en-GB" dirty="0" err="1" smtClean="0"/>
              <a:t>laoreet</a:t>
            </a:r>
            <a:r>
              <a:rPr lang="en-GB" dirty="0" smtClean="0"/>
              <a:t> </a:t>
            </a:r>
            <a:r>
              <a:rPr lang="en-GB" dirty="0" err="1" smtClean="0"/>
              <a:t>dolore</a:t>
            </a:r>
            <a:r>
              <a:rPr lang="en-GB" dirty="0" smtClean="0"/>
              <a:t> magna </a:t>
            </a:r>
            <a:r>
              <a:rPr lang="en-GB" dirty="0" err="1" smtClean="0"/>
              <a:t>aliquam</a:t>
            </a:r>
            <a:r>
              <a:rPr lang="en-GB" dirty="0" smtClean="0"/>
              <a:t> </a:t>
            </a:r>
            <a:r>
              <a:rPr lang="en-GB" dirty="0" err="1" smtClean="0"/>
              <a:t>erat</a:t>
            </a:r>
            <a:r>
              <a:rPr lang="en-GB" dirty="0" smtClean="0"/>
              <a:t> </a:t>
            </a:r>
            <a:r>
              <a:rPr lang="en-GB" dirty="0" err="1" smtClean="0"/>
              <a:t>volutpat</a:t>
            </a:r>
            <a:r>
              <a:rPr lang="en-GB" dirty="0" smtClean="0"/>
              <a:t> </a:t>
            </a:r>
            <a:r>
              <a:rPr lang="en-GB" dirty="0" err="1" smtClean="0"/>
              <a:t>wisi</a:t>
            </a:r>
            <a:r>
              <a:rPr lang="en-GB" dirty="0" smtClean="0"/>
              <a:t> </a:t>
            </a:r>
            <a:r>
              <a:rPr lang="en-GB" dirty="0" err="1" smtClean="0"/>
              <a:t>enim</a:t>
            </a:r>
            <a:r>
              <a:rPr lang="en-GB" dirty="0" smtClean="0"/>
              <a:t> minim </a:t>
            </a:r>
            <a:r>
              <a:rPr lang="en-GB" dirty="0" err="1" smtClean="0"/>
              <a:t>veniam</a:t>
            </a:r>
            <a:r>
              <a:rPr lang="en-GB" dirty="0" smtClean="0"/>
              <a:t>, </a:t>
            </a:r>
            <a:r>
              <a:rPr lang="en-GB" dirty="0" err="1" smtClean="0"/>
              <a:t>quisrtis</a:t>
            </a:r>
            <a:r>
              <a:rPr lang="en-GB" dirty="0" smtClean="0"/>
              <a:t> </a:t>
            </a:r>
            <a:r>
              <a:rPr lang="en-GB" dirty="0" err="1" smtClean="0"/>
              <a:t>nisl</a:t>
            </a:r>
            <a:r>
              <a:rPr lang="en-GB" dirty="0" smtClean="0"/>
              <a:t> </a:t>
            </a:r>
            <a:r>
              <a:rPr lang="en-GB" dirty="0" err="1" smtClean="0"/>
              <a:t>ut</a:t>
            </a:r>
            <a:r>
              <a:rPr lang="en-GB" dirty="0" smtClean="0"/>
              <a:t> </a:t>
            </a:r>
            <a:r>
              <a:rPr lang="en-GB" dirty="0" err="1" smtClean="0"/>
              <a:t>aliquip</a:t>
            </a:r>
            <a:r>
              <a:rPr lang="en-GB" dirty="0" smtClean="0"/>
              <a:t> ex </a:t>
            </a:r>
            <a:r>
              <a:rPr lang="en-GB" dirty="0" err="1" smtClean="0"/>
              <a:t>ea</a:t>
            </a:r>
            <a:r>
              <a:rPr lang="en-GB" dirty="0" smtClean="0"/>
              <a:t> </a:t>
            </a:r>
            <a:r>
              <a:rPr lang="en-GB" dirty="0" err="1" smtClean="0"/>
              <a:t>commodo</a:t>
            </a:r>
            <a:r>
              <a:rPr lang="en-GB" dirty="0" smtClean="0"/>
              <a:t> </a:t>
            </a:r>
            <a:r>
              <a:rPr lang="en-GB" dirty="0" err="1" smtClean="0"/>
              <a:t>consequat</a:t>
            </a:r>
            <a:r>
              <a:rPr lang="en-GB" dirty="0" smtClean="0"/>
              <a:t>.</a:t>
            </a:r>
            <a:endParaRPr lang="en-GB" dirty="0"/>
          </a:p>
        </p:txBody>
      </p:sp>
      <p:sp>
        <p:nvSpPr>
          <p:cNvPr id="16" name="Oval 15"/>
          <p:cNvSpPr/>
          <p:nvPr userDrawn="1"/>
        </p:nvSpPr>
        <p:spPr>
          <a:xfrm>
            <a:off x="695399" y="4604170"/>
            <a:ext cx="1345109" cy="1345109"/>
          </a:xfrm>
          <a:prstGeom prst="ellipse">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Text Placeholder 2"/>
          <p:cNvSpPr>
            <a:spLocks noGrp="1"/>
          </p:cNvSpPr>
          <p:nvPr>
            <p:ph type="body" sz="quarter" idx="14" hasCustomPrompt="1"/>
          </p:nvPr>
        </p:nvSpPr>
        <p:spPr>
          <a:xfrm>
            <a:off x="2162498" y="4509669"/>
            <a:ext cx="4941614" cy="431800"/>
          </a:xfrm>
          <a:prstGeom prst="rect">
            <a:avLst/>
          </a:prstGeom>
        </p:spPr>
        <p:txBody>
          <a:bodyPr/>
          <a:lstStyle>
            <a:lvl1pPr marL="0" indent="0">
              <a:buNone/>
              <a:defRPr sz="1800" b="1" baseline="0">
                <a:solidFill>
                  <a:schemeClr val="accent1"/>
                </a:solidFill>
              </a:defRPr>
            </a:lvl1pPr>
          </a:lstStyle>
          <a:p>
            <a:pPr lvl="0"/>
            <a:r>
              <a:rPr lang="en-US" dirty="0" smtClean="0"/>
              <a:t>SUB-HEADING PULL OUT</a:t>
            </a:r>
            <a:endParaRPr lang="en-GB" dirty="0"/>
          </a:p>
        </p:txBody>
      </p:sp>
      <p:sp>
        <p:nvSpPr>
          <p:cNvPr id="12" name="Freeform 11"/>
          <p:cNvSpPr/>
          <p:nvPr userDrawn="1"/>
        </p:nvSpPr>
        <p:spPr>
          <a:xfrm rot="16200000" flipV="1">
            <a:off x="6276549" y="971579"/>
            <a:ext cx="6887030" cy="4943871"/>
          </a:xfrm>
          <a:custGeom>
            <a:avLst/>
            <a:gdLst>
              <a:gd name="connsiteX0" fmla="*/ 0 w 5043341"/>
              <a:gd name="connsiteY0" fmla="*/ 122548 h 405352"/>
              <a:gd name="connsiteX1" fmla="*/ 0 w 5043341"/>
              <a:gd name="connsiteY1" fmla="*/ 0 h 405352"/>
              <a:gd name="connsiteX2" fmla="*/ 5043341 w 5043341"/>
              <a:gd name="connsiteY2" fmla="*/ 0 h 405352"/>
              <a:gd name="connsiteX3" fmla="*/ 5043341 w 5043341"/>
              <a:gd name="connsiteY3" fmla="*/ 405352 h 405352"/>
              <a:gd name="connsiteX4" fmla="*/ 0 w 5043341"/>
              <a:gd name="connsiteY4" fmla="*/ 122548 h 405352"/>
              <a:gd name="connsiteX0" fmla="*/ 0 w 5043341"/>
              <a:gd name="connsiteY0" fmla="*/ 122548 h 376253"/>
              <a:gd name="connsiteX1" fmla="*/ 0 w 5043341"/>
              <a:gd name="connsiteY1" fmla="*/ 0 h 376253"/>
              <a:gd name="connsiteX2" fmla="*/ 5043341 w 5043341"/>
              <a:gd name="connsiteY2" fmla="*/ 0 h 376253"/>
              <a:gd name="connsiteX3" fmla="*/ 5043341 w 5043341"/>
              <a:gd name="connsiteY3" fmla="*/ 376253 h 376253"/>
              <a:gd name="connsiteX4" fmla="*/ 0 w 5043341"/>
              <a:gd name="connsiteY4" fmla="*/ 122548 h 376253"/>
              <a:gd name="connsiteX0" fmla="*/ 0 w 5048594"/>
              <a:gd name="connsiteY0" fmla="*/ 171652 h 376253"/>
              <a:gd name="connsiteX1" fmla="*/ 5253 w 5048594"/>
              <a:gd name="connsiteY1" fmla="*/ 0 h 376253"/>
              <a:gd name="connsiteX2" fmla="*/ 5048594 w 5048594"/>
              <a:gd name="connsiteY2" fmla="*/ 0 h 376253"/>
              <a:gd name="connsiteX3" fmla="*/ 5048594 w 5048594"/>
              <a:gd name="connsiteY3" fmla="*/ 376253 h 376253"/>
              <a:gd name="connsiteX4" fmla="*/ 0 w 5048594"/>
              <a:gd name="connsiteY4" fmla="*/ 171652 h 376253"/>
              <a:gd name="connsiteX0" fmla="*/ 0 w 5048594"/>
              <a:gd name="connsiteY0" fmla="*/ 171652 h 376253"/>
              <a:gd name="connsiteX1" fmla="*/ 5253 w 5048594"/>
              <a:gd name="connsiteY1" fmla="*/ 0 h 376253"/>
              <a:gd name="connsiteX2" fmla="*/ 5048594 w 5048594"/>
              <a:gd name="connsiteY2" fmla="*/ 0 h 376253"/>
              <a:gd name="connsiteX3" fmla="*/ 5048594 w 5048594"/>
              <a:gd name="connsiteY3" fmla="*/ 376253 h 376253"/>
              <a:gd name="connsiteX4" fmla="*/ 0 w 5048594"/>
              <a:gd name="connsiteY4" fmla="*/ 171652 h 376253"/>
              <a:gd name="connsiteX0" fmla="*/ 5432 w 5054026"/>
              <a:gd name="connsiteY0" fmla="*/ 171652 h 376253"/>
              <a:gd name="connsiteX1" fmla="*/ 0 w 5054026"/>
              <a:gd name="connsiteY1" fmla="*/ 0 h 376253"/>
              <a:gd name="connsiteX2" fmla="*/ 5054026 w 5054026"/>
              <a:gd name="connsiteY2" fmla="*/ 0 h 376253"/>
              <a:gd name="connsiteX3" fmla="*/ 5054026 w 5054026"/>
              <a:gd name="connsiteY3" fmla="*/ 376253 h 376253"/>
              <a:gd name="connsiteX4" fmla="*/ 5432 w 5054026"/>
              <a:gd name="connsiteY4" fmla="*/ 171652 h 376253"/>
              <a:gd name="connsiteX0" fmla="*/ 0 w 5059279"/>
              <a:gd name="connsiteY0" fmla="*/ 169525 h 376253"/>
              <a:gd name="connsiteX1" fmla="*/ 5253 w 5059279"/>
              <a:gd name="connsiteY1" fmla="*/ 0 h 376253"/>
              <a:gd name="connsiteX2" fmla="*/ 5059279 w 5059279"/>
              <a:gd name="connsiteY2" fmla="*/ 0 h 376253"/>
              <a:gd name="connsiteX3" fmla="*/ 5059279 w 5059279"/>
              <a:gd name="connsiteY3" fmla="*/ 376253 h 376253"/>
              <a:gd name="connsiteX4" fmla="*/ 0 w 5059279"/>
              <a:gd name="connsiteY4" fmla="*/ 169525 h 376253"/>
              <a:gd name="connsiteX0" fmla="*/ 0 w 5069964"/>
              <a:gd name="connsiteY0" fmla="*/ 275786 h 376253"/>
              <a:gd name="connsiteX1" fmla="*/ 15938 w 5069964"/>
              <a:gd name="connsiteY1" fmla="*/ 0 h 376253"/>
              <a:gd name="connsiteX2" fmla="*/ 5069964 w 5069964"/>
              <a:gd name="connsiteY2" fmla="*/ 0 h 376253"/>
              <a:gd name="connsiteX3" fmla="*/ 5069964 w 5069964"/>
              <a:gd name="connsiteY3" fmla="*/ 376253 h 376253"/>
              <a:gd name="connsiteX4" fmla="*/ 0 w 5069964"/>
              <a:gd name="connsiteY4" fmla="*/ 275786 h 3762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69964" h="376253">
                <a:moveTo>
                  <a:pt x="0" y="275786"/>
                </a:moveTo>
                <a:lnTo>
                  <a:pt x="15938" y="0"/>
                </a:lnTo>
                <a:lnTo>
                  <a:pt x="5069964" y="0"/>
                </a:lnTo>
                <a:lnTo>
                  <a:pt x="5069964" y="376253"/>
                </a:lnTo>
                <a:lnTo>
                  <a:pt x="0" y="275786"/>
                </a:lnTo>
                <a:close/>
              </a:path>
            </a:pathLst>
          </a:custGeom>
          <a:gradFill flip="none" rotWithShape="1">
            <a:gsLst>
              <a:gs pos="0">
                <a:schemeClr val="tx1"/>
              </a:gs>
              <a:gs pos="29000">
                <a:schemeClr val="tx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7" name="Straight Connector 16"/>
          <p:cNvCxnSpPr/>
          <p:nvPr userDrawn="1"/>
        </p:nvCxnSpPr>
        <p:spPr>
          <a:xfrm>
            <a:off x="695400" y="1628800"/>
            <a:ext cx="6408712"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8" name="Picture 1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73503" y="5899054"/>
            <a:ext cx="1855145" cy="640025"/>
          </a:xfrm>
          <a:prstGeom prst="rect">
            <a:avLst/>
          </a:prstGeom>
        </p:spPr>
      </p:pic>
      <p:pic>
        <p:nvPicPr>
          <p:cNvPr id="20" name="Picture 19"/>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8963923" y="5805262"/>
            <a:ext cx="846228" cy="827607"/>
          </a:xfrm>
          <a:prstGeom prst="rect">
            <a:avLst/>
          </a:prstGeom>
        </p:spPr>
      </p:pic>
    </p:spTree>
    <p:extLst>
      <p:ext uri="{BB962C8B-B14F-4D97-AF65-F5344CB8AC3E}">
        <p14:creationId xmlns:p14="http://schemas.microsoft.com/office/powerpoint/2010/main" val="3558654504"/>
      </p:ext>
    </p:extLst>
  </p:cSld>
  <p:clrMapOvr>
    <a:masterClrMapping/>
  </p:clrMapOvr>
  <p:timing>
    <p:tnLst>
      <p:par>
        <p:cTn id="1" dur="indefinite" restart="never" nodeType="tmRoot"/>
      </p:par>
    </p:tnLst>
  </p:timing>
  <p:hf sldNum="0" hd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ver A4">
    <p:bg>
      <p:bgPr>
        <a:solidFill>
          <a:schemeClr val="tx1"/>
        </a:solidFill>
        <a:effectLst/>
      </p:bgPr>
    </p:bg>
    <p:spTree>
      <p:nvGrpSpPr>
        <p:cNvPr id="1" name=""/>
        <p:cNvGrpSpPr/>
        <p:nvPr/>
      </p:nvGrpSpPr>
      <p:grpSpPr>
        <a:xfrm>
          <a:off x="0" y="0"/>
          <a:ext cx="0" cy="0"/>
          <a:chOff x="0" y="0"/>
          <a:chExt cx="0" cy="0"/>
        </a:xfrm>
      </p:grpSpPr>
      <p:sp>
        <p:nvSpPr>
          <p:cNvPr id="18" name="Text Placeholder 17"/>
          <p:cNvSpPr>
            <a:spLocks noGrp="1"/>
          </p:cNvSpPr>
          <p:nvPr>
            <p:ph type="body" sz="quarter" idx="11" hasCustomPrompt="1"/>
          </p:nvPr>
        </p:nvSpPr>
        <p:spPr>
          <a:xfrm>
            <a:off x="511908" y="2116821"/>
            <a:ext cx="4792004" cy="1368152"/>
          </a:xfrm>
          <a:prstGeom prst="rect">
            <a:avLst/>
          </a:prstGeom>
        </p:spPr>
        <p:txBody>
          <a:bodyPr/>
          <a:lstStyle>
            <a:lvl1pPr marL="0" indent="0">
              <a:lnSpc>
                <a:spcPct val="80000"/>
              </a:lnSpc>
              <a:buNone/>
              <a:defRPr sz="6000" b="0" baseline="0">
                <a:solidFill>
                  <a:schemeClr val="accent1"/>
                </a:solidFill>
                <a:latin typeface="Bebas Neue" panose="020B0606020202050201" pitchFamily="34" charset="0"/>
              </a:defRPr>
            </a:lvl1pPr>
            <a:lvl5pPr marL="1828846" indent="0">
              <a:buNone/>
              <a:defRPr/>
            </a:lvl5pPr>
          </a:lstStyle>
          <a:p>
            <a:pPr lvl="0"/>
            <a:r>
              <a:rPr lang="en-US" dirty="0" smtClean="0"/>
              <a:t>POWERPOINT</a:t>
            </a:r>
            <a:br>
              <a:rPr lang="en-US" dirty="0" smtClean="0"/>
            </a:br>
            <a:r>
              <a:rPr lang="en-US" dirty="0" smtClean="0"/>
              <a:t>MAIN TITLE</a:t>
            </a:r>
          </a:p>
        </p:txBody>
      </p:sp>
      <p:sp>
        <p:nvSpPr>
          <p:cNvPr id="21" name="Text Placeholder 20"/>
          <p:cNvSpPr>
            <a:spLocks noGrp="1"/>
          </p:cNvSpPr>
          <p:nvPr>
            <p:ph type="body" sz="quarter" idx="12" hasCustomPrompt="1"/>
          </p:nvPr>
        </p:nvSpPr>
        <p:spPr>
          <a:xfrm>
            <a:off x="513159" y="3755213"/>
            <a:ext cx="4790753" cy="417512"/>
          </a:xfrm>
          <a:prstGeom prst="rect">
            <a:avLst/>
          </a:prstGeom>
        </p:spPr>
        <p:txBody>
          <a:bodyPr/>
          <a:lstStyle>
            <a:lvl1pPr marL="0" indent="0">
              <a:spcAft>
                <a:spcPts val="1200"/>
              </a:spcAft>
              <a:buNone/>
              <a:defRPr sz="1800" b="1" baseline="0">
                <a:solidFill>
                  <a:schemeClr val="bg1"/>
                </a:solidFill>
              </a:defRPr>
            </a:lvl1pPr>
          </a:lstStyle>
          <a:p>
            <a:pPr lvl="0"/>
            <a:r>
              <a:rPr lang="en-US" dirty="0" smtClean="0"/>
              <a:t>Additional content level</a:t>
            </a:r>
            <a:endParaRPr lang="en-GB" dirty="0"/>
          </a:p>
        </p:txBody>
      </p:sp>
      <p:sp>
        <p:nvSpPr>
          <p:cNvPr id="22" name="Text Placeholder 20"/>
          <p:cNvSpPr>
            <a:spLocks noGrp="1"/>
          </p:cNvSpPr>
          <p:nvPr>
            <p:ph type="body" sz="quarter" idx="13" hasCustomPrompt="1"/>
          </p:nvPr>
        </p:nvSpPr>
        <p:spPr>
          <a:xfrm>
            <a:off x="513159" y="5373216"/>
            <a:ext cx="4790753" cy="417512"/>
          </a:xfrm>
          <a:prstGeom prst="rect">
            <a:avLst/>
          </a:prstGeom>
        </p:spPr>
        <p:txBody>
          <a:bodyPr/>
          <a:lstStyle>
            <a:lvl1pPr marL="0" indent="0">
              <a:spcAft>
                <a:spcPts val="1200"/>
              </a:spcAft>
              <a:buNone/>
              <a:defRPr sz="1800" b="1">
                <a:solidFill>
                  <a:schemeClr val="bg1"/>
                </a:solidFill>
              </a:defRPr>
            </a:lvl1pPr>
          </a:lstStyle>
          <a:p>
            <a:pPr lvl="0"/>
            <a:r>
              <a:rPr lang="en-US" dirty="0" smtClean="0"/>
              <a:t>Date/xx/xx</a:t>
            </a:r>
            <a:endParaRPr lang="en-GB" dirty="0"/>
          </a:p>
        </p:txBody>
      </p:sp>
      <p:sp>
        <p:nvSpPr>
          <p:cNvPr id="9" name="Text Placeholder 20"/>
          <p:cNvSpPr>
            <a:spLocks noGrp="1"/>
          </p:cNvSpPr>
          <p:nvPr>
            <p:ph type="body" sz="quarter" idx="14" hasCustomPrompt="1"/>
          </p:nvPr>
        </p:nvSpPr>
        <p:spPr>
          <a:xfrm>
            <a:off x="513159" y="4267073"/>
            <a:ext cx="4790753" cy="417512"/>
          </a:xfrm>
          <a:prstGeom prst="rect">
            <a:avLst/>
          </a:prstGeom>
        </p:spPr>
        <p:txBody>
          <a:bodyPr/>
          <a:lstStyle>
            <a:lvl1pPr marL="0" indent="0">
              <a:spcAft>
                <a:spcPts val="1200"/>
              </a:spcAft>
              <a:buNone/>
              <a:defRPr sz="1800" b="0" baseline="0">
                <a:solidFill>
                  <a:schemeClr val="bg1"/>
                </a:solidFill>
              </a:defRPr>
            </a:lvl1pPr>
          </a:lstStyle>
          <a:p>
            <a:pPr lvl="0"/>
            <a:r>
              <a:rPr lang="en-US" dirty="0" smtClean="0"/>
              <a:t>Level two copy style</a:t>
            </a:r>
            <a:endParaRPr lang="en-GB" dirty="0"/>
          </a:p>
        </p:txBody>
      </p:sp>
      <p:sp>
        <p:nvSpPr>
          <p:cNvPr id="14" name="Freeform 13"/>
          <p:cNvSpPr/>
          <p:nvPr userDrawn="1"/>
        </p:nvSpPr>
        <p:spPr>
          <a:xfrm>
            <a:off x="538951" y="4862224"/>
            <a:ext cx="2676729" cy="257000"/>
          </a:xfrm>
          <a:custGeom>
            <a:avLst/>
            <a:gdLst>
              <a:gd name="connsiteX0" fmla="*/ 0 w 5043341"/>
              <a:gd name="connsiteY0" fmla="*/ 122548 h 405352"/>
              <a:gd name="connsiteX1" fmla="*/ 0 w 5043341"/>
              <a:gd name="connsiteY1" fmla="*/ 0 h 405352"/>
              <a:gd name="connsiteX2" fmla="*/ 5043341 w 5043341"/>
              <a:gd name="connsiteY2" fmla="*/ 0 h 405352"/>
              <a:gd name="connsiteX3" fmla="*/ 5043341 w 5043341"/>
              <a:gd name="connsiteY3" fmla="*/ 405352 h 405352"/>
              <a:gd name="connsiteX4" fmla="*/ 0 w 5043341"/>
              <a:gd name="connsiteY4" fmla="*/ 122548 h 4053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43341" h="405352">
                <a:moveTo>
                  <a:pt x="0" y="122548"/>
                </a:moveTo>
                <a:lnTo>
                  <a:pt x="0" y="0"/>
                </a:lnTo>
                <a:lnTo>
                  <a:pt x="5043341" y="0"/>
                </a:lnTo>
                <a:lnTo>
                  <a:pt x="5043341" y="405352"/>
                </a:lnTo>
                <a:lnTo>
                  <a:pt x="0" y="12254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Oval 15"/>
          <p:cNvSpPr/>
          <p:nvPr userDrawn="1"/>
        </p:nvSpPr>
        <p:spPr>
          <a:xfrm>
            <a:off x="6428656" y="-702840"/>
            <a:ext cx="8164288" cy="8164288"/>
          </a:xfrm>
          <a:prstGeom prst="ellipse">
            <a:avLst/>
          </a:prstGeom>
          <a:noFill/>
          <a:ln w="1079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Oval 19"/>
          <p:cNvSpPr/>
          <p:nvPr userDrawn="1"/>
        </p:nvSpPr>
        <p:spPr>
          <a:xfrm>
            <a:off x="6191696" y="-939800"/>
            <a:ext cx="8638208" cy="8638208"/>
          </a:xfrm>
          <a:prstGeom prst="ellipse">
            <a:avLst/>
          </a:prstGeom>
          <a:noFill/>
          <a:ln w="10795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Oval 14"/>
          <p:cNvSpPr/>
          <p:nvPr userDrawn="1"/>
        </p:nvSpPr>
        <p:spPr>
          <a:xfrm>
            <a:off x="6600056" y="-531440"/>
            <a:ext cx="7821488" cy="7821488"/>
          </a:xfrm>
          <a:prstGeom prst="ellipse">
            <a:avLst/>
          </a:prstGeom>
          <a:blipFill dpi="0" rotWithShape="1">
            <a:blip r:embed="rId2" cstate="screen">
              <a:extLst>
                <a:ext uri="{28A0092B-C50C-407E-A947-70E740481C1C}">
                  <a14:useLocalDpi xmlns:a14="http://schemas.microsoft.com/office/drawing/2010/main"/>
                </a:ext>
              </a:extLst>
            </a:blip>
            <a:srcRect/>
            <a:stretch>
              <a:fillRect t="4000" b="4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Picture 10"/>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237023" y="469533"/>
            <a:ext cx="2292107" cy="1008112"/>
          </a:xfrm>
          <a:prstGeom prst="rect">
            <a:avLst/>
          </a:prstGeom>
        </p:spPr>
      </p:pic>
      <p:pic>
        <p:nvPicPr>
          <p:cNvPr id="12" name="Picture 1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11908" y="586672"/>
            <a:ext cx="2373811" cy="818965"/>
          </a:xfrm>
          <a:prstGeom prst="rect">
            <a:avLst/>
          </a:prstGeom>
        </p:spPr>
      </p:pic>
    </p:spTree>
    <p:extLst>
      <p:ext uri="{BB962C8B-B14F-4D97-AF65-F5344CB8AC3E}">
        <p14:creationId xmlns:p14="http://schemas.microsoft.com/office/powerpoint/2010/main" val="4081054677"/>
      </p:ext>
    </p:extLst>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ext Slide B CUSTOM">
    <p:spTree>
      <p:nvGrpSpPr>
        <p:cNvPr id="1" name=""/>
        <p:cNvGrpSpPr/>
        <p:nvPr/>
      </p:nvGrpSpPr>
      <p:grpSpPr>
        <a:xfrm>
          <a:off x="0" y="0"/>
          <a:ext cx="0" cy="0"/>
          <a:chOff x="0" y="0"/>
          <a:chExt cx="0" cy="0"/>
        </a:xfrm>
      </p:grpSpPr>
      <p:sp>
        <p:nvSpPr>
          <p:cNvPr id="5" name="Picture Placeholder 4"/>
          <p:cNvSpPr>
            <a:spLocks noGrp="1"/>
          </p:cNvSpPr>
          <p:nvPr>
            <p:ph type="pic" sz="quarter" idx="14"/>
          </p:nvPr>
        </p:nvSpPr>
        <p:spPr>
          <a:xfrm>
            <a:off x="6816725" y="-12700"/>
            <a:ext cx="5375275" cy="6897688"/>
          </a:xfrm>
          <a:prstGeom prst="rect">
            <a:avLst/>
          </a:prstGeom>
          <a:solidFill>
            <a:schemeClr val="tx1"/>
          </a:solidFill>
        </p:spPr>
        <p:txBody>
          <a:bodyPr/>
          <a:lstStyle/>
          <a:p>
            <a:endParaRPr lang="en-GB"/>
          </a:p>
        </p:txBody>
      </p:sp>
      <p:sp>
        <p:nvSpPr>
          <p:cNvPr id="16" name="Freeform 15"/>
          <p:cNvSpPr/>
          <p:nvPr userDrawn="1"/>
        </p:nvSpPr>
        <p:spPr>
          <a:xfrm rot="16200000" flipV="1">
            <a:off x="6204541" y="899571"/>
            <a:ext cx="6887030" cy="5087887"/>
          </a:xfrm>
          <a:custGeom>
            <a:avLst/>
            <a:gdLst>
              <a:gd name="connsiteX0" fmla="*/ 0 w 5043341"/>
              <a:gd name="connsiteY0" fmla="*/ 122548 h 405352"/>
              <a:gd name="connsiteX1" fmla="*/ 0 w 5043341"/>
              <a:gd name="connsiteY1" fmla="*/ 0 h 405352"/>
              <a:gd name="connsiteX2" fmla="*/ 5043341 w 5043341"/>
              <a:gd name="connsiteY2" fmla="*/ 0 h 405352"/>
              <a:gd name="connsiteX3" fmla="*/ 5043341 w 5043341"/>
              <a:gd name="connsiteY3" fmla="*/ 405352 h 405352"/>
              <a:gd name="connsiteX4" fmla="*/ 0 w 5043341"/>
              <a:gd name="connsiteY4" fmla="*/ 122548 h 405352"/>
              <a:gd name="connsiteX0" fmla="*/ 0 w 5043341"/>
              <a:gd name="connsiteY0" fmla="*/ 122548 h 376253"/>
              <a:gd name="connsiteX1" fmla="*/ 0 w 5043341"/>
              <a:gd name="connsiteY1" fmla="*/ 0 h 376253"/>
              <a:gd name="connsiteX2" fmla="*/ 5043341 w 5043341"/>
              <a:gd name="connsiteY2" fmla="*/ 0 h 376253"/>
              <a:gd name="connsiteX3" fmla="*/ 5043341 w 5043341"/>
              <a:gd name="connsiteY3" fmla="*/ 376253 h 376253"/>
              <a:gd name="connsiteX4" fmla="*/ 0 w 5043341"/>
              <a:gd name="connsiteY4" fmla="*/ 122548 h 376253"/>
              <a:gd name="connsiteX0" fmla="*/ 0 w 5048594"/>
              <a:gd name="connsiteY0" fmla="*/ 171652 h 376253"/>
              <a:gd name="connsiteX1" fmla="*/ 5253 w 5048594"/>
              <a:gd name="connsiteY1" fmla="*/ 0 h 376253"/>
              <a:gd name="connsiteX2" fmla="*/ 5048594 w 5048594"/>
              <a:gd name="connsiteY2" fmla="*/ 0 h 376253"/>
              <a:gd name="connsiteX3" fmla="*/ 5048594 w 5048594"/>
              <a:gd name="connsiteY3" fmla="*/ 376253 h 376253"/>
              <a:gd name="connsiteX4" fmla="*/ 0 w 5048594"/>
              <a:gd name="connsiteY4" fmla="*/ 171652 h 376253"/>
              <a:gd name="connsiteX0" fmla="*/ 0 w 5048594"/>
              <a:gd name="connsiteY0" fmla="*/ 171652 h 376253"/>
              <a:gd name="connsiteX1" fmla="*/ 5253 w 5048594"/>
              <a:gd name="connsiteY1" fmla="*/ 0 h 376253"/>
              <a:gd name="connsiteX2" fmla="*/ 5048594 w 5048594"/>
              <a:gd name="connsiteY2" fmla="*/ 0 h 376253"/>
              <a:gd name="connsiteX3" fmla="*/ 5048594 w 5048594"/>
              <a:gd name="connsiteY3" fmla="*/ 376253 h 376253"/>
              <a:gd name="connsiteX4" fmla="*/ 0 w 5048594"/>
              <a:gd name="connsiteY4" fmla="*/ 171652 h 376253"/>
              <a:gd name="connsiteX0" fmla="*/ 5432 w 5054026"/>
              <a:gd name="connsiteY0" fmla="*/ 171652 h 376253"/>
              <a:gd name="connsiteX1" fmla="*/ 0 w 5054026"/>
              <a:gd name="connsiteY1" fmla="*/ 0 h 376253"/>
              <a:gd name="connsiteX2" fmla="*/ 5054026 w 5054026"/>
              <a:gd name="connsiteY2" fmla="*/ 0 h 376253"/>
              <a:gd name="connsiteX3" fmla="*/ 5054026 w 5054026"/>
              <a:gd name="connsiteY3" fmla="*/ 376253 h 376253"/>
              <a:gd name="connsiteX4" fmla="*/ 5432 w 5054026"/>
              <a:gd name="connsiteY4" fmla="*/ 171652 h 376253"/>
              <a:gd name="connsiteX0" fmla="*/ 0 w 5059279"/>
              <a:gd name="connsiteY0" fmla="*/ 169525 h 376253"/>
              <a:gd name="connsiteX1" fmla="*/ 5253 w 5059279"/>
              <a:gd name="connsiteY1" fmla="*/ 0 h 376253"/>
              <a:gd name="connsiteX2" fmla="*/ 5059279 w 5059279"/>
              <a:gd name="connsiteY2" fmla="*/ 0 h 376253"/>
              <a:gd name="connsiteX3" fmla="*/ 5059279 w 5059279"/>
              <a:gd name="connsiteY3" fmla="*/ 376253 h 376253"/>
              <a:gd name="connsiteX4" fmla="*/ 0 w 5059279"/>
              <a:gd name="connsiteY4" fmla="*/ 169525 h 376253"/>
              <a:gd name="connsiteX0" fmla="*/ 0 w 5069964"/>
              <a:gd name="connsiteY0" fmla="*/ 275786 h 376253"/>
              <a:gd name="connsiteX1" fmla="*/ 15938 w 5069964"/>
              <a:gd name="connsiteY1" fmla="*/ 0 h 376253"/>
              <a:gd name="connsiteX2" fmla="*/ 5069964 w 5069964"/>
              <a:gd name="connsiteY2" fmla="*/ 0 h 376253"/>
              <a:gd name="connsiteX3" fmla="*/ 5069964 w 5069964"/>
              <a:gd name="connsiteY3" fmla="*/ 376253 h 376253"/>
              <a:gd name="connsiteX4" fmla="*/ 0 w 5069964"/>
              <a:gd name="connsiteY4" fmla="*/ 275786 h 3762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69964" h="376253">
                <a:moveTo>
                  <a:pt x="0" y="275786"/>
                </a:moveTo>
                <a:lnTo>
                  <a:pt x="15938" y="0"/>
                </a:lnTo>
                <a:lnTo>
                  <a:pt x="5069964" y="0"/>
                </a:lnTo>
                <a:lnTo>
                  <a:pt x="5069964" y="376253"/>
                </a:lnTo>
                <a:lnTo>
                  <a:pt x="0" y="275786"/>
                </a:lnTo>
                <a:close/>
              </a:path>
            </a:pathLst>
          </a:custGeom>
          <a:gradFill flip="none" rotWithShape="1">
            <a:gsLst>
              <a:gs pos="0">
                <a:schemeClr val="tx1"/>
              </a:gs>
              <a:gs pos="29000">
                <a:schemeClr val="tx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73503" y="5899054"/>
            <a:ext cx="1855145" cy="640025"/>
          </a:xfrm>
          <a:prstGeom prst="rect">
            <a:avLst/>
          </a:prstGeom>
        </p:spPr>
      </p:pic>
      <p:pic>
        <p:nvPicPr>
          <p:cNvPr id="22" name="Picture 21"/>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8963923" y="5805262"/>
            <a:ext cx="846228" cy="827607"/>
          </a:xfrm>
          <a:prstGeom prst="rect">
            <a:avLst/>
          </a:prstGeom>
        </p:spPr>
      </p:pic>
      <p:sp>
        <p:nvSpPr>
          <p:cNvPr id="18" name="Freeform 17"/>
          <p:cNvSpPr/>
          <p:nvPr userDrawn="1"/>
        </p:nvSpPr>
        <p:spPr>
          <a:xfrm>
            <a:off x="-25400" y="-12700"/>
            <a:ext cx="8610600" cy="6908800"/>
          </a:xfrm>
          <a:custGeom>
            <a:avLst/>
            <a:gdLst>
              <a:gd name="connsiteX0" fmla="*/ 25400 w 8610600"/>
              <a:gd name="connsiteY0" fmla="*/ 0 h 6908800"/>
              <a:gd name="connsiteX1" fmla="*/ 7289800 w 8610600"/>
              <a:gd name="connsiteY1" fmla="*/ 0 h 6908800"/>
              <a:gd name="connsiteX2" fmla="*/ 8610600 w 8610600"/>
              <a:gd name="connsiteY2" fmla="*/ 6908800 h 6908800"/>
              <a:gd name="connsiteX3" fmla="*/ 0 w 8610600"/>
              <a:gd name="connsiteY3" fmla="*/ 6908800 h 6908800"/>
              <a:gd name="connsiteX4" fmla="*/ 0 w 8610600"/>
              <a:gd name="connsiteY4" fmla="*/ 0 h 6908800"/>
              <a:gd name="connsiteX5" fmla="*/ 25400 w 8610600"/>
              <a:gd name="connsiteY5" fmla="*/ 0 h 690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10600" h="6908800">
                <a:moveTo>
                  <a:pt x="25400" y="0"/>
                </a:moveTo>
                <a:lnTo>
                  <a:pt x="7289800" y="0"/>
                </a:lnTo>
                <a:lnTo>
                  <a:pt x="8610600" y="6908800"/>
                </a:lnTo>
                <a:lnTo>
                  <a:pt x="0" y="6908800"/>
                </a:lnTo>
                <a:lnTo>
                  <a:pt x="0" y="0"/>
                </a:lnTo>
                <a:lnTo>
                  <a:pt x="2540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6"/>
          <p:cNvSpPr>
            <a:spLocks noGrp="1"/>
          </p:cNvSpPr>
          <p:nvPr>
            <p:ph type="title" hasCustomPrompt="1"/>
          </p:nvPr>
        </p:nvSpPr>
        <p:spPr>
          <a:xfrm>
            <a:off x="609600" y="512052"/>
            <a:ext cx="6494512" cy="972731"/>
          </a:xfrm>
          <a:prstGeom prst="rect">
            <a:avLst/>
          </a:prstGeom>
        </p:spPr>
        <p:txBody>
          <a:bodyPr/>
          <a:lstStyle>
            <a:lvl1pPr algn="l">
              <a:lnSpc>
                <a:spcPct val="80000"/>
              </a:lnSpc>
              <a:defRPr sz="4000" b="0" baseline="0">
                <a:solidFill>
                  <a:schemeClr val="accent1"/>
                </a:solidFill>
                <a:latin typeface="Bebas Neue" panose="020B0606020202050201" pitchFamily="34" charset="0"/>
              </a:defRPr>
            </a:lvl1pPr>
          </a:lstStyle>
          <a:p>
            <a:r>
              <a:rPr lang="en-US" dirty="0" smtClean="0"/>
              <a:t>TEXT SLIDE</a:t>
            </a:r>
            <a:br>
              <a:rPr lang="en-US" dirty="0" smtClean="0"/>
            </a:br>
            <a:r>
              <a:rPr lang="en-US" dirty="0" smtClean="0"/>
              <a:t>MAIN HEADING STYLE</a:t>
            </a:r>
            <a:endParaRPr lang="en-GB" dirty="0"/>
          </a:p>
        </p:txBody>
      </p:sp>
      <p:cxnSp>
        <p:nvCxnSpPr>
          <p:cNvPr id="15" name="Straight Connector 14"/>
          <p:cNvCxnSpPr/>
          <p:nvPr userDrawn="1"/>
        </p:nvCxnSpPr>
        <p:spPr>
          <a:xfrm>
            <a:off x="609600" y="6453336"/>
            <a:ext cx="786266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 Placeholder 18"/>
          <p:cNvSpPr>
            <a:spLocks noGrp="1"/>
          </p:cNvSpPr>
          <p:nvPr>
            <p:ph type="body" sz="quarter" idx="10" hasCustomPrompt="1"/>
          </p:nvPr>
        </p:nvSpPr>
        <p:spPr>
          <a:xfrm>
            <a:off x="2162498" y="4943872"/>
            <a:ext cx="4941614" cy="1005408"/>
          </a:xfrm>
          <a:prstGeom prst="rect">
            <a:avLst/>
          </a:prstGeom>
        </p:spPr>
        <p:txBody>
          <a:bodyPr/>
          <a:lstStyle>
            <a:lvl1pPr marL="0" indent="0">
              <a:spcAft>
                <a:spcPts val="1200"/>
              </a:spcAft>
              <a:buNone/>
              <a:defRPr sz="1400" b="1" baseline="0">
                <a:solidFill>
                  <a:schemeClr val="tx1"/>
                </a:solidFill>
              </a:defRPr>
            </a:lvl1pPr>
            <a:lvl2pPr>
              <a:defRPr sz="1200" b="1">
                <a:solidFill>
                  <a:schemeClr val="tx2"/>
                </a:solidFill>
              </a:defRPr>
            </a:lvl2pPr>
            <a:lvl3pPr>
              <a:defRPr sz="1200" b="0"/>
            </a:lvl3pPr>
            <a:lvl4pPr>
              <a:defRPr sz="1200" b="1"/>
            </a:lvl4pPr>
            <a:lvl5pPr>
              <a:defRPr sz="900" b="1"/>
            </a:lvl5pPr>
          </a:lstStyle>
          <a:p>
            <a:pPr lvl="0"/>
            <a:r>
              <a:rPr lang="en-GB" dirty="0" smtClean="0"/>
              <a:t>Section highlight style. Copy style with for key content pages. </a:t>
            </a:r>
            <a:r>
              <a:rPr lang="en-GB" dirty="0" err="1" smtClean="0"/>
              <a:t>erat</a:t>
            </a:r>
            <a:r>
              <a:rPr lang="en-GB" dirty="0" smtClean="0"/>
              <a:t> </a:t>
            </a:r>
            <a:r>
              <a:rPr lang="en-GB" dirty="0" err="1" smtClean="0"/>
              <a:t>volutpat</a:t>
            </a:r>
            <a:r>
              <a:rPr lang="en-GB" dirty="0" smtClean="0"/>
              <a:t> </a:t>
            </a:r>
            <a:r>
              <a:rPr lang="en-GB" dirty="0" err="1" smtClean="0"/>
              <a:t>wisi</a:t>
            </a:r>
            <a:r>
              <a:rPr lang="en-GB" dirty="0" smtClean="0"/>
              <a:t> </a:t>
            </a:r>
            <a:r>
              <a:rPr lang="en-GB" dirty="0" err="1" smtClean="0"/>
              <a:t>enim</a:t>
            </a:r>
            <a:r>
              <a:rPr lang="en-GB" dirty="0" smtClean="0"/>
              <a:t> ad minim </a:t>
            </a:r>
            <a:r>
              <a:rPr lang="en-GB" dirty="0" err="1" smtClean="0"/>
              <a:t>veniam</a:t>
            </a:r>
            <a:r>
              <a:rPr lang="en-GB" dirty="0" smtClean="0"/>
              <a:t>, </a:t>
            </a:r>
            <a:r>
              <a:rPr lang="en-GB" dirty="0" err="1" smtClean="0"/>
              <a:t>quisrtis</a:t>
            </a:r>
            <a:r>
              <a:rPr lang="en-GB" dirty="0" smtClean="0"/>
              <a:t> </a:t>
            </a:r>
            <a:r>
              <a:rPr lang="en-GB" dirty="0" err="1" smtClean="0"/>
              <a:t>nisl</a:t>
            </a:r>
            <a:r>
              <a:rPr lang="en-GB" dirty="0" smtClean="0"/>
              <a:t> </a:t>
            </a:r>
            <a:r>
              <a:rPr lang="en-GB" dirty="0" err="1" smtClean="0"/>
              <a:t>ut</a:t>
            </a:r>
            <a:r>
              <a:rPr lang="en-GB" dirty="0" smtClean="0"/>
              <a:t> </a:t>
            </a:r>
            <a:r>
              <a:rPr lang="en-GB" dirty="0" err="1" smtClean="0"/>
              <a:t>aliquip</a:t>
            </a:r>
            <a:r>
              <a:rPr lang="en-GB" dirty="0" smtClean="0"/>
              <a:t> ex </a:t>
            </a:r>
            <a:r>
              <a:rPr lang="en-GB" dirty="0" err="1" smtClean="0"/>
              <a:t>ea</a:t>
            </a:r>
            <a:r>
              <a:rPr lang="en-GB" dirty="0" smtClean="0"/>
              <a:t> </a:t>
            </a:r>
            <a:r>
              <a:rPr lang="en-GB" dirty="0" err="1" smtClean="0"/>
              <a:t>commodo</a:t>
            </a:r>
            <a:r>
              <a:rPr lang="en-GB" dirty="0" smtClean="0"/>
              <a:t> </a:t>
            </a:r>
            <a:r>
              <a:rPr lang="en-GB" dirty="0" err="1" smtClean="0"/>
              <a:t>consequat</a:t>
            </a:r>
            <a:r>
              <a:rPr lang="en-GB" dirty="0" smtClean="0"/>
              <a:t>.</a:t>
            </a:r>
            <a:endParaRPr lang="en-GB" dirty="0"/>
          </a:p>
        </p:txBody>
      </p:sp>
      <p:sp>
        <p:nvSpPr>
          <p:cNvPr id="27" name="Text Placeholder 18"/>
          <p:cNvSpPr>
            <a:spLocks noGrp="1"/>
          </p:cNvSpPr>
          <p:nvPr>
            <p:ph type="body" sz="quarter" idx="13" hasCustomPrompt="1"/>
          </p:nvPr>
        </p:nvSpPr>
        <p:spPr>
          <a:xfrm>
            <a:off x="609302" y="1845372"/>
            <a:ext cx="6494810" cy="2303708"/>
          </a:xfrm>
          <a:prstGeom prst="rect">
            <a:avLst/>
          </a:prstGeom>
        </p:spPr>
        <p:txBody>
          <a:bodyPr/>
          <a:lstStyle>
            <a:lvl1pPr marL="0" indent="0">
              <a:spcAft>
                <a:spcPts val="1200"/>
              </a:spcAft>
              <a:buNone/>
              <a:defRPr sz="1400" b="0" baseline="0">
                <a:solidFill>
                  <a:schemeClr val="tx1"/>
                </a:solidFill>
              </a:defRPr>
            </a:lvl1pPr>
            <a:lvl2pPr>
              <a:defRPr sz="1200" b="1">
                <a:solidFill>
                  <a:schemeClr val="tx2"/>
                </a:solidFill>
              </a:defRPr>
            </a:lvl2pPr>
            <a:lvl3pPr>
              <a:defRPr sz="1200" b="0"/>
            </a:lvl3pPr>
            <a:lvl4pPr>
              <a:defRPr sz="1200" b="1"/>
            </a:lvl4pPr>
            <a:lvl5pPr>
              <a:defRPr sz="900" b="1"/>
            </a:lvl5pPr>
          </a:lstStyle>
          <a:p>
            <a:pPr lvl="0"/>
            <a:r>
              <a:rPr lang="en-GB" dirty="0" smtClean="0"/>
              <a:t>Copy style with for key content pages. This uses the system typeface Arial. </a:t>
            </a:r>
            <a:r>
              <a:rPr lang="en-GB" dirty="0" err="1" smtClean="0"/>
              <a:t>nonummy</a:t>
            </a:r>
            <a:r>
              <a:rPr lang="en-GB" dirty="0" smtClean="0"/>
              <a:t> </a:t>
            </a:r>
            <a:r>
              <a:rPr lang="en-GB" dirty="0" err="1" smtClean="0"/>
              <a:t>nibh</a:t>
            </a:r>
            <a:r>
              <a:rPr lang="en-GB" dirty="0" smtClean="0"/>
              <a:t> </a:t>
            </a:r>
            <a:r>
              <a:rPr lang="en-GB" dirty="0" err="1" smtClean="0"/>
              <a:t>euismod</a:t>
            </a:r>
            <a:r>
              <a:rPr lang="en-GB" dirty="0" smtClean="0"/>
              <a:t> </a:t>
            </a:r>
            <a:r>
              <a:rPr lang="en-GB" dirty="0" err="1" smtClean="0"/>
              <a:t>tincidunt</a:t>
            </a:r>
            <a:r>
              <a:rPr lang="en-GB" dirty="0" smtClean="0"/>
              <a:t> </a:t>
            </a:r>
            <a:r>
              <a:rPr lang="en-GB" dirty="0" err="1" smtClean="0"/>
              <a:t>ut</a:t>
            </a:r>
            <a:r>
              <a:rPr lang="en-GB" dirty="0" smtClean="0"/>
              <a:t> </a:t>
            </a:r>
            <a:r>
              <a:rPr lang="en-GB" dirty="0" err="1" smtClean="0"/>
              <a:t>laoreet</a:t>
            </a:r>
            <a:r>
              <a:rPr lang="en-GB" dirty="0" smtClean="0"/>
              <a:t> </a:t>
            </a:r>
            <a:r>
              <a:rPr lang="en-GB" dirty="0" err="1" smtClean="0"/>
              <a:t>dolore</a:t>
            </a:r>
            <a:r>
              <a:rPr lang="en-GB" dirty="0" smtClean="0"/>
              <a:t> magna </a:t>
            </a:r>
            <a:r>
              <a:rPr lang="en-GB" dirty="0" err="1" smtClean="0"/>
              <a:t>aliquam</a:t>
            </a:r>
            <a:r>
              <a:rPr lang="en-GB" dirty="0" smtClean="0"/>
              <a:t> </a:t>
            </a:r>
            <a:r>
              <a:rPr lang="en-GB" dirty="0" err="1" smtClean="0"/>
              <a:t>erat</a:t>
            </a:r>
            <a:r>
              <a:rPr lang="en-GB" dirty="0" smtClean="0"/>
              <a:t> </a:t>
            </a:r>
            <a:r>
              <a:rPr lang="en-GB" dirty="0" err="1" smtClean="0"/>
              <a:t>volutpat</a:t>
            </a:r>
            <a:r>
              <a:rPr lang="en-GB" dirty="0" smtClean="0"/>
              <a:t> </a:t>
            </a:r>
            <a:r>
              <a:rPr lang="en-GB" dirty="0" err="1" smtClean="0"/>
              <a:t>wisi</a:t>
            </a:r>
            <a:r>
              <a:rPr lang="en-GB" dirty="0" smtClean="0"/>
              <a:t> </a:t>
            </a:r>
            <a:r>
              <a:rPr lang="en-GB" dirty="0" err="1" smtClean="0"/>
              <a:t>enim</a:t>
            </a:r>
            <a:r>
              <a:rPr lang="en-GB" dirty="0" smtClean="0"/>
              <a:t> ad minim </a:t>
            </a:r>
            <a:r>
              <a:rPr lang="en-GB" dirty="0" err="1" smtClean="0"/>
              <a:t>veniam</a:t>
            </a:r>
            <a:r>
              <a:rPr lang="en-GB" dirty="0" smtClean="0"/>
              <a:t> </a:t>
            </a:r>
            <a:r>
              <a:rPr lang="en-GB" dirty="0" err="1" smtClean="0"/>
              <a:t>quis</a:t>
            </a:r>
            <a:r>
              <a:rPr lang="en-GB" dirty="0" smtClean="0"/>
              <a:t> </a:t>
            </a:r>
            <a:r>
              <a:rPr lang="en-GB" dirty="0" err="1" smtClean="0"/>
              <a:t>volutpat</a:t>
            </a:r>
            <a:r>
              <a:rPr lang="en-GB" dirty="0" smtClean="0"/>
              <a:t> </a:t>
            </a:r>
            <a:r>
              <a:rPr lang="en-GB" dirty="0" err="1" smtClean="0"/>
              <a:t>wisi</a:t>
            </a:r>
            <a:r>
              <a:rPr lang="en-GB" dirty="0" smtClean="0"/>
              <a:t> </a:t>
            </a:r>
            <a:r>
              <a:rPr lang="en-GB" dirty="0" err="1" smtClean="0"/>
              <a:t>enim</a:t>
            </a:r>
            <a:r>
              <a:rPr lang="en-GB" dirty="0" smtClean="0"/>
              <a:t> ad minim </a:t>
            </a:r>
            <a:r>
              <a:rPr lang="en-GB" dirty="0" err="1" smtClean="0"/>
              <a:t>veniamnostrud</a:t>
            </a:r>
            <a:r>
              <a:rPr lang="en-GB" dirty="0" smtClean="0"/>
              <a:t>.</a:t>
            </a:r>
          </a:p>
          <a:p>
            <a:pPr lvl="0"/>
            <a:r>
              <a:rPr lang="en-GB" dirty="0" smtClean="0"/>
              <a:t>Lorem ipsum </a:t>
            </a:r>
            <a:r>
              <a:rPr lang="en-GB" dirty="0" err="1" smtClean="0"/>
              <a:t>dolor</a:t>
            </a:r>
            <a:r>
              <a:rPr lang="en-GB" dirty="0" smtClean="0"/>
              <a:t> sit </a:t>
            </a:r>
            <a:r>
              <a:rPr lang="en-GB" dirty="0" err="1" smtClean="0"/>
              <a:t>amet</a:t>
            </a:r>
            <a:r>
              <a:rPr lang="en-GB" dirty="0" smtClean="0"/>
              <a:t>, </a:t>
            </a:r>
            <a:r>
              <a:rPr lang="en-GB" dirty="0" err="1" smtClean="0"/>
              <a:t>consectetuer</a:t>
            </a:r>
            <a:r>
              <a:rPr lang="en-GB" dirty="0" smtClean="0"/>
              <a:t> </a:t>
            </a:r>
            <a:r>
              <a:rPr lang="en-GB" dirty="0" err="1" smtClean="0"/>
              <a:t>adipiscing</a:t>
            </a:r>
            <a:r>
              <a:rPr lang="en-GB" dirty="0" smtClean="0"/>
              <a:t> </a:t>
            </a:r>
            <a:r>
              <a:rPr lang="en-GB" dirty="0" err="1" smtClean="0"/>
              <a:t>elit</a:t>
            </a:r>
            <a:r>
              <a:rPr lang="en-GB" dirty="0" smtClean="0"/>
              <a:t>, </a:t>
            </a:r>
            <a:r>
              <a:rPr lang="en-GB" dirty="0" err="1" smtClean="0"/>
              <a:t>sed</a:t>
            </a:r>
            <a:r>
              <a:rPr lang="en-GB" dirty="0" smtClean="0"/>
              <a:t> </a:t>
            </a:r>
            <a:r>
              <a:rPr lang="en-GB" dirty="0" err="1" smtClean="0"/>
              <a:t>diam</a:t>
            </a:r>
            <a:r>
              <a:rPr lang="en-GB" dirty="0" smtClean="0"/>
              <a:t> </a:t>
            </a:r>
            <a:r>
              <a:rPr lang="en-GB" dirty="0" err="1" smtClean="0"/>
              <a:t>nonummy</a:t>
            </a:r>
            <a:r>
              <a:rPr lang="en-GB" dirty="0" smtClean="0"/>
              <a:t> </a:t>
            </a:r>
            <a:r>
              <a:rPr lang="en-GB" dirty="0" err="1" smtClean="0"/>
              <a:t>nibh</a:t>
            </a:r>
            <a:r>
              <a:rPr lang="en-GB" dirty="0" smtClean="0"/>
              <a:t> </a:t>
            </a:r>
            <a:r>
              <a:rPr lang="en-GB" dirty="0" err="1" smtClean="0"/>
              <a:t>euismod</a:t>
            </a:r>
            <a:r>
              <a:rPr lang="en-GB" dirty="0" smtClean="0"/>
              <a:t> </a:t>
            </a:r>
            <a:r>
              <a:rPr lang="en-GB" dirty="0" err="1" smtClean="0"/>
              <a:t>tincidunt</a:t>
            </a:r>
            <a:r>
              <a:rPr lang="en-GB" dirty="0" smtClean="0"/>
              <a:t> </a:t>
            </a:r>
            <a:r>
              <a:rPr lang="en-GB" dirty="0" err="1" smtClean="0"/>
              <a:t>ut</a:t>
            </a:r>
            <a:r>
              <a:rPr lang="en-GB" dirty="0" smtClean="0"/>
              <a:t> </a:t>
            </a:r>
            <a:r>
              <a:rPr lang="en-GB" dirty="0" err="1" smtClean="0"/>
              <a:t>laoreet</a:t>
            </a:r>
            <a:r>
              <a:rPr lang="en-GB" dirty="0" smtClean="0"/>
              <a:t> </a:t>
            </a:r>
            <a:r>
              <a:rPr lang="en-GB" dirty="0" err="1" smtClean="0"/>
              <a:t>dolore</a:t>
            </a:r>
            <a:r>
              <a:rPr lang="en-GB" dirty="0" smtClean="0"/>
              <a:t> magna </a:t>
            </a:r>
            <a:r>
              <a:rPr lang="en-GB" dirty="0" err="1" smtClean="0"/>
              <a:t>aliquam</a:t>
            </a:r>
            <a:r>
              <a:rPr lang="en-GB" dirty="0" smtClean="0"/>
              <a:t> </a:t>
            </a:r>
            <a:r>
              <a:rPr lang="en-GB" dirty="0" err="1" smtClean="0"/>
              <a:t>erat</a:t>
            </a:r>
            <a:r>
              <a:rPr lang="en-GB" dirty="0" smtClean="0"/>
              <a:t> </a:t>
            </a:r>
            <a:r>
              <a:rPr lang="en-GB" dirty="0" err="1" smtClean="0"/>
              <a:t>volutpat</a:t>
            </a:r>
            <a:r>
              <a:rPr lang="en-GB" dirty="0" smtClean="0"/>
              <a:t> </a:t>
            </a:r>
            <a:r>
              <a:rPr lang="en-GB" dirty="0" err="1" smtClean="0"/>
              <a:t>wisi</a:t>
            </a:r>
            <a:r>
              <a:rPr lang="en-GB" dirty="0" smtClean="0"/>
              <a:t> </a:t>
            </a:r>
            <a:r>
              <a:rPr lang="en-GB" dirty="0" err="1" smtClean="0"/>
              <a:t>enim</a:t>
            </a:r>
            <a:r>
              <a:rPr lang="en-GB" dirty="0" smtClean="0"/>
              <a:t> ad minim </a:t>
            </a:r>
            <a:r>
              <a:rPr lang="en-GB" dirty="0" err="1" smtClean="0"/>
              <a:t>veniam</a:t>
            </a:r>
            <a:r>
              <a:rPr lang="en-GB" dirty="0" smtClean="0"/>
              <a:t>, </a:t>
            </a:r>
            <a:r>
              <a:rPr lang="en-GB" dirty="0" err="1" smtClean="0"/>
              <a:t>quisrtis</a:t>
            </a:r>
            <a:r>
              <a:rPr lang="en-GB" dirty="0" smtClean="0"/>
              <a:t> </a:t>
            </a:r>
            <a:r>
              <a:rPr lang="en-GB" dirty="0" err="1" smtClean="0"/>
              <a:t>nisl</a:t>
            </a:r>
            <a:r>
              <a:rPr lang="en-GB" dirty="0" smtClean="0"/>
              <a:t> </a:t>
            </a:r>
            <a:r>
              <a:rPr lang="en-GB" dirty="0" err="1" smtClean="0"/>
              <a:t>ut</a:t>
            </a:r>
            <a:r>
              <a:rPr lang="en-GB" dirty="0" smtClean="0"/>
              <a:t> </a:t>
            </a:r>
            <a:r>
              <a:rPr lang="en-GB" dirty="0" err="1" smtClean="0"/>
              <a:t>aliquip</a:t>
            </a:r>
            <a:r>
              <a:rPr lang="en-GB" dirty="0" smtClean="0"/>
              <a:t> ex </a:t>
            </a:r>
            <a:r>
              <a:rPr lang="en-GB" dirty="0" err="1" smtClean="0"/>
              <a:t>ea</a:t>
            </a:r>
            <a:r>
              <a:rPr lang="en-GB" dirty="0" smtClean="0"/>
              <a:t> </a:t>
            </a:r>
            <a:r>
              <a:rPr lang="en-GB" dirty="0" err="1" smtClean="0"/>
              <a:t>commodo</a:t>
            </a:r>
            <a:r>
              <a:rPr lang="en-GB" dirty="0" smtClean="0"/>
              <a:t> </a:t>
            </a:r>
            <a:r>
              <a:rPr lang="en-GB" dirty="0" err="1" smtClean="0"/>
              <a:t>consequat</a:t>
            </a:r>
            <a:r>
              <a:rPr lang="en-GB" dirty="0" smtClean="0"/>
              <a:t>.</a:t>
            </a:r>
          </a:p>
          <a:p>
            <a:pPr lvl="0"/>
            <a:r>
              <a:rPr lang="en-GB" dirty="0" err="1" smtClean="0"/>
              <a:t>Consectetuer</a:t>
            </a:r>
            <a:r>
              <a:rPr lang="en-GB" dirty="0" smtClean="0"/>
              <a:t> </a:t>
            </a:r>
            <a:r>
              <a:rPr lang="en-GB" dirty="0" err="1" smtClean="0"/>
              <a:t>adipiscing</a:t>
            </a:r>
            <a:r>
              <a:rPr lang="en-GB" dirty="0" smtClean="0"/>
              <a:t> </a:t>
            </a:r>
            <a:r>
              <a:rPr lang="en-GB" dirty="0" err="1" smtClean="0"/>
              <a:t>elit</a:t>
            </a:r>
            <a:r>
              <a:rPr lang="en-GB" dirty="0" smtClean="0"/>
              <a:t>, </a:t>
            </a:r>
            <a:r>
              <a:rPr lang="en-GB" dirty="0" err="1" smtClean="0"/>
              <a:t>sed</a:t>
            </a:r>
            <a:r>
              <a:rPr lang="en-GB" dirty="0" smtClean="0"/>
              <a:t> </a:t>
            </a:r>
            <a:r>
              <a:rPr lang="en-GB" dirty="0" err="1" smtClean="0"/>
              <a:t>diam</a:t>
            </a:r>
            <a:r>
              <a:rPr lang="en-GB" dirty="0" smtClean="0"/>
              <a:t> </a:t>
            </a:r>
            <a:r>
              <a:rPr lang="en-GB" dirty="0" err="1" smtClean="0"/>
              <a:t>nonummy</a:t>
            </a:r>
            <a:r>
              <a:rPr lang="en-GB" dirty="0" smtClean="0"/>
              <a:t> </a:t>
            </a:r>
            <a:r>
              <a:rPr lang="en-GB" dirty="0" err="1" smtClean="0"/>
              <a:t>nibh</a:t>
            </a:r>
            <a:r>
              <a:rPr lang="en-GB" dirty="0" smtClean="0"/>
              <a:t> </a:t>
            </a:r>
            <a:r>
              <a:rPr lang="en-GB" dirty="0" err="1" smtClean="0"/>
              <a:t>euismod</a:t>
            </a:r>
            <a:r>
              <a:rPr lang="en-GB" dirty="0" smtClean="0"/>
              <a:t> </a:t>
            </a:r>
            <a:r>
              <a:rPr lang="en-GB" dirty="0" err="1" smtClean="0"/>
              <a:t>tincidunt</a:t>
            </a:r>
            <a:r>
              <a:rPr lang="en-GB" dirty="0" smtClean="0"/>
              <a:t> </a:t>
            </a:r>
            <a:r>
              <a:rPr lang="en-GB" dirty="0" err="1" smtClean="0"/>
              <a:t>ut</a:t>
            </a:r>
            <a:r>
              <a:rPr lang="en-GB" dirty="0" smtClean="0"/>
              <a:t> </a:t>
            </a:r>
            <a:r>
              <a:rPr lang="en-GB" dirty="0" err="1" smtClean="0"/>
              <a:t>laoreet</a:t>
            </a:r>
            <a:r>
              <a:rPr lang="en-GB" dirty="0" smtClean="0"/>
              <a:t> </a:t>
            </a:r>
            <a:r>
              <a:rPr lang="en-GB" dirty="0" err="1" smtClean="0"/>
              <a:t>dolore</a:t>
            </a:r>
            <a:r>
              <a:rPr lang="en-GB" dirty="0" smtClean="0"/>
              <a:t> magna </a:t>
            </a:r>
            <a:r>
              <a:rPr lang="en-GB" dirty="0" err="1" smtClean="0"/>
              <a:t>aliquam</a:t>
            </a:r>
            <a:r>
              <a:rPr lang="en-GB" dirty="0" smtClean="0"/>
              <a:t> </a:t>
            </a:r>
            <a:r>
              <a:rPr lang="en-GB" dirty="0" err="1" smtClean="0"/>
              <a:t>erat</a:t>
            </a:r>
            <a:r>
              <a:rPr lang="en-GB" dirty="0" smtClean="0"/>
              <a:t> </a:t>
            </a:r>
            <a:r>
              <a:rPr lang="en-GB" dirty="0" err="1" smtClean="0"/>
              <a:t>volutpat</a:t>
            </a:r>
            <a:r>
              <a:rPr lang="en-GB" dirty="0" smtClean="0"/>
              <a:t> </a:t>
            </a:r>
            <a:r>
              <a:rPr lang="en-GB" dirty="0" err="1" smtClean="0"/>
              <a:t>wisi</a:t>
            </a:r>
            <a:r>
              <a:rPr lang="en-GB" dirty="0" smtClean="0"/>
              <a:t> </a:t>
            </a:r>
            <a:r>
              <a:rPr lang="en-GB" dirty="0" err="1" smtClean="0"/>
              <a:t>enim</a:t>
            </a:r>
            <a:r>
              <a:rPr lang="en-GB" dirty="0" smtClean="0"/>
              <a:t> minim </a:t>
            </a:r>
            <a:r>
              <a:rPr lang="en-GB" dirty="0" err="1" smtClean="0"/>
              <a:t>veniam</a:t>
            </a:r>
            <a:r>
              <a:rPr lang="en-GB" dirty="0" smtClean="0"/>
              <a:t>, </a:t>
            </a:r>
            <a:r>
              <a:rPr lang="en-GB" dirty="0" err="1" smtClean="0"/>
              <a:t>quisrtis</a:t>
            </a:r>
            <a:r>
              <a:rPr lang="en-GB" dirty="0" smtClean="0"/>
              <a:t> </a:t>
            </a:r>
            <a:r>
              <a:rPr lang="en-GB" dirty="0" err="1" smtClean="0"/>
              <a:t>nisl</a:t>
            </a:r>
            <a:r>
              <a:rPr lang="en-GB" dirty="0" smtClean="0"/>
              <a:t> </a:t>
            </a:r>
            <a:r>
              <a:rPr lang="en-GB" dirty="0" err="1" smtClean="0"/>
              <a:t>ut</a:t>
            </a:r>
            <a:r>
              <a:rPr lang="en-GB" dirty="0" smtClean="0"/>
              <a:t> </a:t>
            </a:r>
            <a:r>
              <a:rPr lang="en-GB" dirty="0" err="1" smtClean="0"/>
              <a:t>aliquip</a:t>
            </a:r>
            <a:r>
              <a:rPr lang="en-GB" dirty="0" smtClean="0"/>
              <a:t> ex </a:t>
            </a:r>
            <a:r>
              <a:rPr lang="en-GB" dirty="0" err="1" smtClean="0"/>
              <a:t>ea</a:t>
            </a:r>
            <a:r>
              <a:rPr lang="en-GB" dirty="0" smtClean="0"/>
              <a:t> </a:t>
            </a:r>
            <a:r>
              <a:rPr lang="en-GB" dirty="0" err="1" smtClean="0"/>
              <a:t>commodo</a:t>
            </a:r>
            <a:r>
              <a:rPr lang="en-GB" dirty="0" smtClean="0"/>
              <a:t> </a:t>
            </a:r>
            <a:r>
              <a:rPr lang="en-GB" dirty="0" err="1" smtClean="0"/>
              <a:t>consequat</a:t>
            </a:r>
            <a:r>
              <a:rPr lang="en-GB" dirty="0" smtClean="0"/>
              <a:t>.</a:t>
            </a:r>
            <a:endParaRPr lang="en-GB" dirty="0"/>
          </a:p>
        </p:txBody>
      </p:sp>
      <p:sp>
        <p:nvSpPr>
          <p:cNvPr id="17" name="Text Placeholder 2"/>
          <p:cNvSpPr>
            <a:spLocks noGrp="1"/>
          </p:cNvSpPr>
          <p:nvPr>
            <p:ph type="body" sz="quarter" idx="15" hasCustomPrompt="1"/>
          </p:nvPr>
        </p:nvSpPr>
        <p:spPr>
          <a:xfrm>
            <a:off x="2162498" y="4509669"/>
            <a:ext cx="4941614" cy="431800"/>
          </a:xfrm>
          <a:prstGeom prst="rect">
            <a:avLst/>
          </a:prstGeom>
        </p:spPr>
        <p:txBody>
          <a:bodyPr/>
          <a:lstStyle>
            <a:lvl1pPr marL="0" indent="0">
              <a:buNone/>
              <a:defRPr sz="1800" b="1" baseline="0">
                <a:solidFill>
                  <a:schemeClr val="accent1"/>
                </a:solidFill>
              </a:defRPr>
            </a:lvl1pPr>
          </a:lstStyle>
          <a:p>
            <a:pPr lvl="0"/>
            <a:r>
              <a:rPr lang="en-US" dirty="0" smtClean="0"/>
              <a:t>SUB-HEADING PULL OUT</a:t>
            </a:r>
            <a:endParaRPr lang="en-GB" dirty="0"/>
          </a:p>
        </p:txBody>
      </p:sp>
      <p:sp>
        <p:nvSpPr>
          <p:cNvPr id="20" name="Oval 19"/>
          <p:cNvSpPr/>
          <p:nvPr userDrawn="1"/>
        </p:nvSpPr>
        <p:spPr>
          <a:xfrm>
            <a:off x="695399" y="4604170"/>
            <a:ext cx="1345109" cy="1345109"/>
          </a:xfrm>
          <a:prstGeom prst="ellipse">
            <a:avLst/>
          </a:prstGeom>
          <a:blipFill dpi="0" rotWithShape="1">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cxnSp>
        <p:nvCxnSpPr>
          <p:cNvPr id="23" name="Straight Connector 22"/>
          <p:cNvCxnSpPr/>
          <p:nvPr userDrawn="1"/>
        </p:nvCxnSpPr>
        <p:spPr>
          <a:xfrm>
            <a:off x="695400" y="1628800"/>
            <a:ext cx="6408712"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86936944"/>
      </p:ext>
    </p:extLst>
  </p:cSld>
  <p:clrMapOvr>
    <a:masterClrMapping/>
  </p:clrMapOvr>
  <p:timing>
    <p:tnLst>
      <p:par>
        <p:cTn id="1" dur="indefinite" restart="never" nodeType="tmRoot"/>
      </p:par>
    </p:tnLst>
  </p:timing>
  <p:hf sldNum="0" hdr="0" dt="0"/>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ext Slide C1">
    <p:spTree>
      <p:nvGrpSpPr>
        <p:cNvPr id="1" name=""/>
        <p:cNvGrpSpPr/>
        <p:nvPr/>
      </p:nvGrpSpPr>
      <p:grpSpPr>
        <a:xfrm>
          <a:off x="0" y="0"/>
          <a:ext cx="0" cy="0"/>
          <a:chOff x="0" y="0"/>
          <a:chExt cx="0" cy="0"/>
        </a:xfrm>
      </p:grpSpPr>
      <p:sp>
        <p:nvSpPr>
          <p:cNvPr id="14" name="Freeform 13"/>
          <p:cNvSpPr/>
          <p:nvPr userDrawn="1"/>
        </p:nvSpPr>
        <p:spPr>
          <a:xfrm rot="16200000">
            <a:off x="-1036477" y="1036476"/>
            <a:ext cx="6872516" cy="4799559"/>
          </a:xfrm>
          <a:custGeom>
            <a:avLst/>
            <a:gdLst>
              <a:gd name="connsiteX0" fmla="*/ 0 w 5043341"/>
              <a:gd name="connsiteY0" fmla="*/ 122548 h 405352"/>
              <a:gd name="connsiteX1" fmla="*/ 0 w 5043341"/>
              <a:gd name="connsiteY1" fmla="*/ 0 h 405352"/>
              <a:gd name="connsiteX2" fmla="*/ 5043341 w 5043341"/>
              <a:gd name="connsiteY2" fmla="*/ 0 h 405352"/>
              <a:gd name="connsiteX3" fmla="*/ 5043341 w 5043341"/>
              <a:gd name="connsiteY3" fmla="*/ 405352 h 405352"/>
              <a:gd name="connsiteX4" fmla="*/ 0 w 5043341"/>
              <a:gd name="connsiteY4" fmla="*/ 122548 h 405352"/>
              <a:gd name="connsiteX0" fmla="*/ 0 w 5043341"/>
              <a:gd name="connsiteY0" fmla="*/ 122548 h 376253"/>
              <a:gd name="connsiteX1" fmla="*/ 0 w 5043341"/>
              <a:gd name="connsiteY1" fmla="*/ 0 h 376253"/>
              <a:gd name="connsiteX2" fmla="*/ 5043341 w 5043341"/>
              <a:gd name="connsiteY2" fmla="*/ 0 h 376253"/>
              <a:gd name="connsiteX3" fmla="*/ 5043341 w 5043341"/>
              <a:gd name="connsiteY3" fmla="*/ 376253 h 376253"/>
              <a:gd name="connsiteX4" fmla="*/ 0 w 5043341"/>
              <a:gd name="connsiteY4" fmla="*/ 122548 h 376253"/>
              <a:gd name="connsiteX0" fmla="*/ 0 w 5048594"/>
              <a:gd name="connsiteY0" fmla="*/ 171652 h 376253"/>
              <a:gd name="connsiteX1" fmla="*/ 5253 w 5048594"/>
              <a:gd name="connsiteY1" fmla="*/ 0 h 376253"/>
              <a:gd name="connsiteX2" fmla="*/ 5048594 w 5048594"/>
              <a:gd name="connsiteY2" fmla="*/ 0 h 376253"/>
              <a:gd name="connsiteX3" fmla="*/ 5048594 w 5048594"/>
              <a:gd name="connsiteY3" fmla="*/ 376253 h 376253"/>
              <a:gd name="connsiteX4" fmla="*/ 0 w 5048594"/>
              <a:gd name="connsiteY4" fmla="*/ 171652 h 376253"/>
              <a:gd name="connsiteX0" fmla="*/ 0 w 5048594"/>
              <a:gd name="connsiteY0" fmla="*/ 171652 h 376253"/>
              <a:gd name="connsiteX1" fmla="*/ 5253 w 5048594"/>
              <a:gd name="connsiteY1" fmla="*/ 0 h 376253"/>
              <a:gd name="connsiteX2" fmla="*/ 5048594 w 5048594"/>
              <a:gd name="connsiteY2" fmla="*/ 0 h 376253"/>
              <a:gd name="connsiteX3" fmla="*/ 5048594 w 5048594"/>
              <a:gd name="connsiteY3" fmla="*/ 376253 h 376253"/>
              <a:gd name="connsiteX4" fmla="*/ 0 w 5048594"/>
              <a:gd name="connsiteY4" fmla="*/ 171652 h 376253"/>
              <a:gd name="connsiteX0" fmla="*/ 5432 w 5054026"/>
              <a:gd name="connsiteY0" fmla="*/ 171652 h 376253"/>
              <a:gd name="connsiteX1" fmla="*/ 0 w 5054026"/>
              <a:gd name="connsiteY1" fmla="*/ 0 h 376253"/>
              <a:gd name="connsiteX2" fmla="*/ 5054026 w 5054026"/>
              <a:gd name="connsiteY2" fmla="*/ 0 h 376253"/>
              <a:gd name="connsiteX3" fmla="*/ 5054026 w 5054026"/>
              <a:gd name="connsiteY3" fmla="*/ 376253 h 376253"/>
              <a:gd name="connsiteX4" fmla="*/ 5432 w 5054026"/>
              <a:gd name="connsiteY4" fmla="*/ 171652 h 376253"/>
              <a:gd name="connsiteX0" fmla="*/ 0 w 5059279"/>
              <a:gd name="connsiteY0" fmla="*/ 169525 h 376253"/>
              <a:gd name="connsiteX1" fmla="*/ 5253 w 5059279"/>
              <a:gd name="connsiteY1" fmla="*/ 0 h 376253"/>
              <a:gd name="connsiteX2" fmla="*/ 5059279 w 5059279"/>
              <a:gd name="connsiteY2" fmla="*/ 0 h 376253"/>
              <a:gd name="connsiteX3" fmla="*/ 5059279 w 5059279"/>
              <a:gd name="connsiteY3" fmla="*/ 376253 h 376253"/>
              <a:gd name="connsiteX4" fmla="*/ 0 w 5059279"/>
              <a:gd name="connsiteY4" fmla="*/ 169525 h 376253"/>
              <a:gd name="connsiteX0" fmla="*/ 0 w 5059279"/>
              <a:gd name="connsiteY0" fmla="*/ 260551 h 376253"/>
              <a:gd name="connsiteX1" fmla="*/ 5253 w 5059279"/>
              <a:gd name="connsiteY1" fmla="*/ 0 h 376253"/>
              <a:gd name="connsiteX2" fmla="*/ 5059279 w 5059279"/>
              <a:gd name="connsiteY2" fmla="*/ 0 h 376253"/>
              <a:gd name="connsiteX3" fmla="*/ 5059279 w 5059279"/>
              <a:gd name="connsiteY3" fmla="*/ 376253 h 376253"/>
              <a:gd name="connsiteX4" fmla="*/ 0 w 5059279"/>
              <a:gd name="connsiteY4" fmla="*/ 260551 h 3762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59279" h="376253">
                <a:moveTo>
                  <a:pt x="0" y="260551"/>
                </a:moveTo>
                <a:lnTo>
                  <a:pt x="5253" y="0"/>
                </a:lnTo>
                <a:lnTo>
                  <a:pt x="5059279" y="0"/>
                </a:lnTo>
                <a:lnTo>
                  <a:pt x="5059279" y="376253"/>
                </a:lnTo>
                <a:lnTo>
                  <a:pt x="0" y="260551"/>
                </a:lnTo>
                <a:close/>
              </a:path>
            </a:pathLst>
          </a:custGeom>
          <a:blipFill dpi="0" rotWithShape="0">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6"/>
          <p:cNvSpPr>
            <a:spLocks noGrp="1"/>
          </p:cNvSpPr>
          <p:nvPr>
            <p:ph type="title" hasCustomPrompt="1"/>
          </p:nvPr>
        </p:nvSpPr>
        <p:spPr>
          <a:xfrm>
            <a:off x="4978745" y="512052"/>
            <a:ext cx="5956138" cy="972731"/>
          </a:xfrm>
          <a:prstGeom prst="rect">
            <a:avLst/>
          </a:prstGeom>
        </p:spPr>
        <p:txBody>
          <a:bodyPr/>
          <a:lstStyle>
            <a:lvl1pPr algn="l">
              <a:lnSpc>
                <a:spcPct val="80000"/>
              </a:lnSpc>
              <a:defRPr sz="4000" b="0" baseline="0">
                <a:solidFill>
                  <a:schemeClr val="accent1"/>
                </a:solidFill>
                <a:latin typeface="Bebas Neue" panose="020B0606020202050201" pitchFamily="34" charset="0"/>
              </a:defRPr>
            </a:lvl1pPr>
          </a:lstStyle>
          <a:p>
            <a:r>
              <a:rPr lang="en-US" dirty="0" smtClean="0"/>
              <a:t>TEXT SLIDE</a:t>
            </a:r>
            <a:br>
              <a:rPr lang="en-US" dirty="0" smtClean="0"/>
            </a:br>
            <a:r>
              <a:rPr lang="en-US" dirty="0" smtClean="0"/>
              <a:t>MAIN HEADING STYLE</a:t>
            </a:r>
            <a:endParaRPr lang="en-GB" dirty="0"/>
          </a:p>
        </p:txBody>
      </p:sp>
      <p:cxnSp>
        <p:nvCxnSpPr>
          <p:cNvPr id="15" name="Straight Connector 14"/>
          <p:cNvCxnSpPr/>
          <p:nvPr userDrawn="1"/>
        </p:nvCxnSpPr>
        <p:spPr>
          <a:xfrm>
            <a:off x="609600" y="6453336"/>
            <a:ext cx="115824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 Placeholder 18"/>
          <p:cNvSpPr>
            <a:spLocks noGrp="1"/>
          </p:cNvSpPr>
          <p:nvPr>
            <p:ph type="body" sz="quarter" idx="10" hasCustomPrompt="1"/>
          </p:nvPr>
        </p:nvSpPr>
        <p:spPr>
          <a:xfrm>
            <a:off x="4978745" y="1556792"/>
            <a:ext cx="6278488" cy="957072"/>
          </a:xfrm>
          <a:prstGeom prst="rect">
            <a:avLst/>
          </a:prstGeom>
        </p:spPr>
        <p:txBody>
          <a:bodyPr/>
          <a:lstStyle>
            <a:lvl1pPr marL="0" indent="0">
              <a:spcAft>
                <a:spcPts val="1200"/>
              </a:spcAft>
              <a:buNone/>
              <a:defRPr sz="1400" b="1">
                <a:solidFill>
                  <a:schemeClr val="tx1"/>
                </a:solidFill>
              </a:defRPr>
            </a:lvl1pPr>
            <a:lvl2pPr>
              <a:defRPr sz="1200" b="1">
                <a:solidFill>
                  <a:schemeClr val="tx2"/>
                </a:solidFill>
              </a:defRPr>
            </a:lvl2pPr>
            <a:lvl3pPr>
              <a:defRPr sz="1200" b="0"/>
            </a:lvl3pPr>
            <a:lvl4pPr>
              <a:defRPr sz="1200" b="1"/>
            </a:lvl4pPr>
            <a:lvl5pPr>
              <a:defRPr sz="900" b="1"/>
            </a:lvl5pPr>
          </a:lstStyle>
          <a:p>
            <a:pPr lvl="0"/>
            <a:r>
              <a:rPr lang="en-GB" dirty="0" smtClean="0"/>
              <a:t>Bold copy style with for key content pages. This uses the system typeface Arial. </a:t>
            </a:r>
            <a:r>
              <a:rPr lang="en-GB" dirty="0" err="1" smtClean="0"/>
              <a:t>Nonummy</a:t>
            </a:r>
            <a:r>
              <a:rPr lang="en-GB" dirty="0" smtClean="0"/>
              <a:t> </a:t>
            </a:r>
            <a:r>
              <a:rPr lang="en-GB" dirty="0" err="1" smtClean="0"/>
              <a:t>nibh</a:t>
            </a:r>
            <a:r>
              <a:rPr lang="en-GB" dirty="0" smtClean="0"/>
              <a:t> </a:t>
            </a:r>
            <a:r>
              <a:rPr lang="en-GB" dirty="0" err="1" smtClean="0"/>
              <a:t>euismod</a:t>
            </a:r>
            <a:r>
              <a:rPr lang="en-GB" dirty="0" smtClean="0"/>
              <a:t> </a:t>
            </a:r>
            <a:r>
              <a:rPr lang="en-GB" dirty="0" err="1" smtClean="0"/>
              <a:t>tincidunt</a:t>
            </a:r>
            <a:r>
              <a:rPr lang="en-GB" dirty="0" smtClean="0"/>
              <a:t> </a:t>
            </a:r>
            <a:r>
              <a:rPr lang="en-GB" dirty="0" err="1" smtClean="0"/>
              <a:t>ut</a:t>
            </a:r>
            <a:r>
              <a:rPr lang="en-GB" dirty="0" smtClean="0"/>
              <a:t> </a:t>
            </a:r>
            <a:r>
              <a:rPr lang="en-GB" dirty="0" err="1" smtClean="0"/>
              <a:t>laoreet</a:t>
            </a:r>
            <a:r>
              <a:rPr lang="en-GB" dirty="0" smtClean="0"/>
              <a:t> </a:t>
            </a:r>
            <a:r>
              <a:rPr lang="en-GB" dirty="0" err="1" smtClean="0"/>
              <a:t>dolore</a:t>
            </a:r>
            <a:r>
              <a:rPr lang="en-GB" dirty="0" smtClean="0"/>
              <a:t> magna </a:t>
            </a:r>
            <a:r>
              <a:rPr lang="en-GB" dirty="0" err="1" smtClean="0"/>
              <a:t>volutpat</a:t>
            </a:r>
            <a:r>
              <a:rPr lang="en-GB" dirty="0" smtClean="0"/>
              <a:t> </a:t>
            </a:r>
            <a:r>
              <a:rPr lang="en-GB" dirty="0" err="1" smtClean="0"/>
              <a:t>wisi</a:t>
            </a:r>
            <a:r>
              <a:rPr lang="en-GB" dirty="0" smtClean="0"/>
              <a:t> </a:t>
            </a:r>
            <a:r>
              <a:rPr lang="en-GB" dirty="0" err="1" smtClean="0"/>
              <a:t>enimaliquam</a:t>
            </a:r>
            <a:r>
              <a:rPr lang="en-GB" dirty="0" smtClean="0"/>
              <a:t> </a:t>
            </a:r>
            <a:r>
              <a:rPr lang="en-GB" dirty="0" err="1" smtClean="0"/>
              <a:t>erat</a:t>
            </a:r>
            <a:r>
              <a:rPr lang="en-GB" dirty="0" smtClean="0"/>
              <a:t> </a:t>
            </a:r>
            <a:r>
              <a:rPr lang="en-GB" dirty="0" err="1" smtClean="0"/>
              <a:t>volutpat</a:t>
            </a:r>
            <a:r>
              <a:rPr lang="en-GB" dirty="0" smtClean="0"/>
              <a:t> </a:t>
            </a:r>
            <a:r>
              <a:rPr lang="en-GB" dirty="0" err="1" smtClean="0"/>
              <a:t>wisi</a:t>
            </a:r>
            <a:r>
              <a:rPr lang="en-GB" dirty="0" smtClean="0"/>
              <a:t> </a:t>
            </a:r>
            <a:r>
              <a:rPr lang="en-GB" dirty="0" err="1" smtClean="0"/>
              <a:t>enim</a:t>
            </a:r>
            <a:r>
              <a:rPr lang="en-GB" dirty="0" smtClean="0"/>
              <a:t> ad minim </a:t>
            </a:r>
            <a:r>
              <a:rPr lang="en-GB" dirty="0" err="1" smtClean="0"/>
              <a:t>nibh</a:t>
            </a:r>
            <a:r>
              <a:rPr lang="en-GB" dirty="0" smtClean="0"/>
              <a:t> </a:t>
            </a:r>
            <a:r>
              <a:rPr lang="en-GB" dirty="0" err="1" smtClean="0"/>
              <a:t>euismod</a:t>
            </a:r>
            <a:r>
              <a:rPr lang="en-GB" dirty="0" smtClean="0"/>
              <a:t> </a:t>
            </a:r>
            <a:r>
              <a:rPr lang="en-GB" dirty="0" err="1" smtClean="0"/>
              <a:t>tincidunt</a:t>
            </a:r>
            <a:r>
              <a:rPr lang="en-GB" dirty="0" smtClean="0"/>
              <a:t> </a:t>
            </a:r>
            <a:r>
              <a:rPr lang="en-GB" dirty="0" err="1" smtClean="0"/>
              <a:t>ut</a:t>
            </a:r>
            <a:r>
              <a:rPr lang="en-GB" dirty="0" smtClean="0"/>
              <a:t> </a:t>
            </a:r>
            <a:r>
              <a:rPr lang="en-GB" dirty="0" err="1" smtClean="0"/>
              <a:t>laoreet</a:t>
            </a:r>
            <a:r>
              <a:rPr lang="en-GB" dirty="0" smtClean="0"/>
              <a:t> </a:t>
            </a:r>
            <a:r>
              <a:rPr lang="en-GB" dirty="0" err="1" smtClean="0"/>
              <a:t>veniam</a:t>
            </a:r>
            <a:r>
              <a:rPr lang="en-GB" dirty="0" smtClean="0"/>
              <a:t> </a:t>
            </a:r>
            <a:r>
              <a:rPr lang="en-GB" dirty="0" err="1" smtClean="0"/>
              <a:t>quis</a:t>
            </a:r>
            <a:r>
              <a:rPr lang="en-GB" dirty="0" smtClean="0"/>
              <a:t> </a:t>
            </a:r>
            <a:r>
              <a:rPr lang="en-GB" dirty="0" err="1" smtClean="0"/>
              <a:t>nostrud</a:t>
            </a:r>
            <a:r>
              <a:rPr lang="en-GB" dirty="0" smtClean="0"/>
              <a:t>.</a:t>
            </a:r>
            <a:endParaRPr lang="en-GB" dirty="0"/>
          </a:p>
        </p:txBody>
      </p:sp>
      <p:sp>
        <p:nvSpPr>
          <p:cNvPr id="22" name="Text Placeholder 18"/>
          <p:cNvSpPr>
            <a:spLocks noGrp="1"/>
          </p:cNvSpPr>
          <p:nvPr>
            <p:ph type="body" sz="quarter" idx="11" hasCustomPrompt="1"/>
          </p:nvPr>
        </p:nvSpPr>
        <p:spPr>
          <a:xfrm>
            <a:off x="4978447" y="2636912"/>
            <a:ext cx="6278488" cy="969068"/>
          </a:xfrm>
          <a:prstGeom prst="rect">
            <a:avLst/>
          </a:prstGeom>
        </p:spPr>
        <p:txBody>
          <a:bodyPr/>
          <a:lstStyle>
            <a:lvl1pPr marL="0" indent="0">
              <a:spcAft>
                <a:spcPts val="1200"/>
              </a:spcAft>
              <a:buNone/>
              <a:defRPr sz="1400" b="0" baseline="0">
                <a:solidFill>
                  <a:schemeClr val="tx1"/>
                </a:solidFill>
              </a:defRPr>
            </a:lvl1pPr>
            <a:lvl2pPr>
              <a:defRPr sz="1200" b="1">
                <a:solidFill>
                  <a:schemeClr val="tx2"/>
                </a:solidFill>
              </a:defRPr>
            </a:lvl2pPr>
            <a:lvl3pPr>
              <a:defRPr sz="1200" b="0"/>
            </a:lvl3pPr>
            <a:lvl4pPr>
              <a:defRPr sz="1200" b="1"/>
            </a:lvl4pPr>
            <a:lvl5pPr>
              <a:defRPr sz="900" b="1"/>
            </a:lvl5pPr>
          </a:lstStyle>
          <a:p>
            <a:pPr lvl="0"/>
            <a:r>
              <a:rPr lang="en-GB" dirty="0" smtClean="0"/>
              <a:t>Lorem ipsum </a:t>
            </a:r>
            <a:r>
              <a:rPr lang="en-GB" dirty="0" err="1" smtClean="0"/>
              <a:t>dolor</a:t>
            </a:r>
            <a:r>
              <a:rPr lang="en-GB" dirty="0" smtClean="0"/>
              <a:t> sit </a:t>
            </a:r>
            <a:r>
              <a:rPr lang="en-GB" dirty="0" err="1" smtClean="0"/>
              <a:t>amet</a:t>
            </a:r>
            <a:r>
              <a:rPr lang="en-GB" dirty="0" smtClean="0"/>
              <a:t>, </a:t>
            </a:r>
            <a:r>
              <a:rPr lang="en-GB" dirty="0" err="1" smtClean="0"/>
              <a:t>consectetuer</a:t>
            </a:r>
            <a:r>
              <a:rPr lang="en-GB" dirty="0" smtClean="0"/>
              <a:t> </a:t>
            </a:r>
            <a:r>
              <a:rPr lang="en-GB" dirty="0" err="1" smtClean="0"/>
              <a:t>adipiscing</a:t>
            </a:r>
            <a:r>
              <a:rPr lang="en-GB" dirty="0" smtClean="0"/>
              <a:t> </a:t>
            </a:r>
            <a:r>
              <a:rPr lang="en-GB" dirty="0" err="1" smtClean="0"/>
              <a:t>elit</a:t>
            </a:r>
            <a:r>
              <a:rPr lang="en-GB" dirty="0" smtClean="0"/>
              <a:t>, </a:t>
            </a:r>
            <a:r>
              <a:rPr lang="en-GB" dirty="0" err="1" smtClean="0"/>
              <a:t>sed</a:t>
            </a:r>
            <a:r>
              <a:rPr lang="en-GB" dirty="0" smtClean="0"/>
              <a:t> </a:t>
            </a:r>
            <a:r>
              <a:rPr lang="en-GB" dirty="0" err="1" smtClean="0"/>
              <a:t>diam</a:t>
            </a:r>
            <a:r>
              <a:rPr lang="en-GB" dirty="0" smtClean="0"/>
              <a:t> </a:t>
            </a:r>
            <a:r>
              <a:rPr lang="en-GB" dirty="0" err="1" smtClean="0"/>
              <a:t>nonummy</a:t>
            </a:r>
            <a:r>
              <a:rPr lang="en-GB" dirty="0" smtClean="0"/>
              <a:t> </a:t>
            </a:r>
            <a:r>
              <a:rPr lang="en-GB" dirty="0" err="1" smtClean="0"/>
              <a:t>nibh</a:t>
            </a:r>
            <a:r>
              <a:rPr lang="en-GB" dirty="0" smtClean="0"/>
              <a:t> </a:t>
            </a:r>
            <a:r>
              <a:rPr lang="en-GB" dirty="0" err="1" smtClean="0"/>
              <a:t>euismod</a:t>
            </a:r>
            <a:r>
              <a:rPr lang="en-GB" dirty="0" smtClean="0"/>
              <a:t> </a:t>
            </a:r>
            <a:r>
              <a:rPr lang="en-GB" dirty="0" err="1" smtClean="0"/>
              <a:t>tincidunt</a:t>
            </a:r>
            <a:r>
              <a:rPr lang="en-GB" dirty="0" smtClean="0"/>
              <a:t> </a:t>
            </a:r>
            <a:r>
              <a:rPr lang="en-GB" dirty="0" err="1" smtClean="0"/>
              <a:t>ut</a:t>
            </a:r>
            <a:r>
              <a:rPr lang="en-GB" dirty="0" smtClean="0"/>
              <a:t> </a:t>
            </a:r>
            <a:r>
              <a:rPr lang="en-GB" dirty="0" err="1" smtClean="0"/>
              <a:t>laoreet</a:t>
            </a:r>
            <a:r>
              <a:rPr lang="en-GB" dirty="0" smtClean="0"/>
              <a:t> </a:t>
            </a:r>
            <a:r>
              <a:rPr lang="en-GB" dirty="0" err="1" smtClean="0"/>
              <a:t>dolore</a:t>
            </a:r>
            <a:r>
              <a:rPr lang="en-GB" dirty="0" smtClean="0"/>
              <a:t> magna </a:t>
            </a:r>
            <a:r>
              <a:rPr lang="en-GB" dirty="0" err="1" smtClean="0"/>
              <a:t>aliquam</a:t>
            </a:r>
            <a:r>
              <a:rPr lang="en-GB" dirty="0" smtClean="0"/>
              <a:t> </a:t>
            </a:r>
            <a:r>
              <a:rPr lang="en-GB" dirty="0" err="1" smtClean="0"/>
              <a:t>erat</a:t>
            </a:r>
            <a:r>
              <a:rPr lang="en-GB" dirty="0" smtClean="0"/>
              <a:t> </a:t>
            </a:r>
            <a:r>
              <a:rPr lang="en-GB" dirty="0" err="1" smtClean="0"/>
              <a:t>volutpat</a:t>
            </a:r>
            <a:r>
              <a:rPr lang="en-GB" dirty="0" smtClean="0"/>
              <a:t> </a:t>
            </a:r>
            <a:r>
              <a:rPr lang="en-GB" dirty="0" err="1" smtClean="0"/>
              <a:t>wisi</a:t>
            </a:r>
            <a:r>
              <a:rPr lang="en-GB" dirty="0" smtClean="0"/>
              <a:t> </a:t>
            </a:r>
            <a:r>
              <a:rPr lang="en-GB" dirty="0" err="1" smtClean="0"/>
              <a:t>enim</a:t>
            </a:r>
            <a:r>
              <a:rPr lang="en-GB" dirty="0" smtClean="0"/>
              <a:t> ad minim </a:t>
            </a:r>
            <a:r>
              <a:rPr lang="en-GB" dirty="0" err="1" smtClean="0"/>
              <a:t>veniam</a:t>
            </a:r>
            <a:r>
              <a:rPr lang="en-GB" dirty="0" smtClean="0"/>
              <a:t>, </a:t>
            </a:r>
            <a:r>
              <a:rPr lang="en-GB" dirty="0" err="1" smtClean="0"/>
              <a:t>quisrtis</a:t>
            </a:r>
            <a:r>
              <a:rPr lang="en-GB" dirty="0" smtClean="0"/>
              <a:t> </a:t>
            </a:r>
            <a:r>
              <a:rPr lang="en-GB" dirty="0" err="1" smtClean="0"/>
              <a:t>nisl</a:t>
            </a:r>
            <a:r>
              <a:rPr lang="en-GB" dirty="0" smtClean="0"/>
              <a:t> </a:t>
            </a:r>
            <a:r>
              <a:rPr lang="en-GB" dirty="0" err="1" smtClean="0"/>
              <a:t>ut</a:t>
            </a:r>
            <a:r>
              <a:rPr lang="en-GB" dirty="0" smtClean="0"/>
              <a:t> </a:t>
            </a:r>
            <a:r>
              <a:rPr lang="en-GB" dirty="0" err="1" smtClean="0"/>
              <a:t>aliquip</a:t>
            </a:r>
            <a:r>
              <a:rPr lang="en-GB" dirty="0" smtClean="0"/>
              <a:t> ex </a:t>
            </a:r>
            <a:r>
              <a:rPr lang="en-GB" dirty="0" err="1" smtClean="0"/>
              <a:t>adipiscing</a:t>
            </a:r>
            <a:r>
              <a:rPr lang="en-GB" dirty="0" smtClean="0"/>
              <a:t> </a:t>
            </a:r>
            <a:r>
              <a:rPr lang="en-GB" dirty="0" err="1" smtClean="0"/>
              <a:t>elit</a:t>
            </a:r>
            <a:r>
              <a:rPr lang="en-GB" dirty="0" smtClean="0"/>
              <a:t>, </a:t>
            </a:r>
            <a:r>
              <a:rPr lang="en-GB" dirty="0" err="1" smtClean="0"/>
              <a:t>sed</a:t>
            </a:r>
            <a:r>
              <a:rPr lang="en-GB" dirty="0" smtClean="0"/>
              <a:t> </a:t>
            </a:r>
            <a:r>
              <a:rPr lang="en-GB" dirty="0" err="1" smtClean="0"/>
              <a:t>diam</a:t>
            </a:r>
            <a:r>
              <a:rPr lang="en-GB" dirty="0" smtClean="0"/>
              <a:t> </a:t>
            </a:r>
            <a:r>
              <a:rPr lang="en-GB" dirty="0" err="1" smtClean="0"/>
              <a:t>nonummy</a:t>
            </a:r>
            <a:r>
              <a:rPr lang="en-GB" dirty="0" smtClean="0"/>
              <a:t> </a:t>
            </a:r>
            <a:r>
              <a:rPr lang="en-GB" dirty="0" err="1" smtClean="0"/>
              <a:t>nibh</a:t>
            </a:r>
            <a:r>
              <a:rPr lang="en-GB" dirty="0" smtClean="0"/>
              <a:t> </a:t>
            </a:r>
            <a:r>
              <a:rPr lang="en-GB" dirty="0" err="1" smtClean="0"/>
              <a:t>euismod</a:t>
            </a:r>
            <a:r>
              <a:rPr lang="en-GB" dirty="0" smtClean="0"/>
              <a:t> </a:t>
            </a:r>
            <a:r>
              <a:rPr lang="en-GB" dirty="0" err="1" smtClean="0"/>
              <a:t>tincidunt</a:t>
            </a:r>
            <a:r>
              <a:rPr lang="en-GB" dirty="0" smtClean="0"/>
              <a:t> </a:t>
            </a:r>
            <a:r>
              <a:rPr lang="en-GB" dirty="0" err="1" smtClean="0"/>
              <a:t>ut</a:t>
            </a:r>
            <a:r>
              <a:rPr lang="en-GB" dirty="0" smtClean="0"/>
              <a:t> </a:t>
            </a:r>
            <a:r>
              <a:rPr lang="en-GB" dirty="0" err="1" smtClean="0"/>
              <a:t>laoreet</a:t>
            </a:r>
            <a:r>
              <a:rPr lang="en-GB" dirty="0" smtClean="0"/>
              <a:t> </a:t>
            </a:r>
            <a:r>
              <a:rPr lang="en-GB" dirty="0" err="1" smtClean="0"/>
              <a:t>dolore</a:t>
            </a:r>
            <a:r>
              <a:rPr lang="en-GB" dirty="0" smtClean="0"/>
              <a:t> magna </a:t>
            </a:r>
            <a:r>
              <a:rPr lang="en-GB" dirty="0" err="1" smtClean="0"/>
              <a:t>ali</a:t>
            </a:r>
            <a:r>
              <a:rPr lang="en-GB" dirty="0" smtClean="0"/>
              <a:t> </a:t>
            </a:r>
            <a:r>
              <a:rPr lang="en-GB" dirty="0" err="1" smtClean="0"/>
              <a:t>consequat</a:t>
            </a:r>
            <a:r>
              <a:rPr lang="en-GB" dirty="0" smtClean="0"/>
              <a:t>.</a:t>
            </a:r>
            <a:endParaRPr lang="en-GB" dirty="0"/>
          </a:p>
        </p:txBody>
      </p:sp>
      <p:sp>
        <p:nvSpPr>
          <p:cNvPr id="23" name="Text Placeholder 18"/>
          <p:cNvSpPr>
            <a:spLocks noGrp="1"/>
          </p:cNvSpPr>
          <p:nvPr>
            <p:ph type="body" sz="quarter" idx="12" hasCustomPrompt="1"/>
          </p:nvPr>
        </p:nvSpPr>
        <p:spPr>
          <a:xfrm>
            <a:off x="4978446" y="4074855"/>
            <a:ext cx="6302129" cy="1386015"/>
          </a:xfrm>
          <a:prstGeom prst="rect">
            <a:avLst/>
          </a:prstGeom>
        </p:spPr>
        <p:txBody>
          <a:bodyPr/>
          <a:lstStyle>
            <a:lvl1pPr marL="285750" indent="-285750">
              <a:buClr>
                <a:schemeClr val="accent1"/>
              </a:buClr>
              <a:buSzPct val="150000"/>
              <a:buFont typeface="Arial" panose="020B0604020202020204" pitchFamily="34" charset="0"/>
              <a:buChar char="•"/>
              <a:defRPr sz="1400" b="0">
                <a:solidFill>
                  <a:schemeClr val="tx1"/>
                </a:solidFill>
              </a:defRPr>
            </a:lvl1pPr>
            <a:lvl2pPr>
              <a:defRPr sz="1200" b="1">
                <a:solidFill>
                  <a:schemeClr val="tx2"/>
                </a:solidFill>
              </a:defRPr>
            </a:lvl2pPr>
            <a:lvl3pPr>
              <a:defRPr sz="1200" b="0"/>
            </a:lvl3pPr>
            <a:lvl4pPr>
              <a:defRPr sz="1200" b="1"/>
            </a:lvl4pPr>
            <a:lvl5pPr>
              <a:defRPr sz="900" b="1"/>
            </a:lvl5pPr>
          </a:lstStyle>
          <a:p>
            <a:pPr lvl="0"/>
            <a:r>
              <a:rPr lang="en-GB" dirty="0" smtClean="0"/>
              <a:t>Bullet point style in black</a:t>
            </a:r>
          </a:p>
          <a:p>
            <a:pPr lvl="0"/>
            <a:r>
              <a:rPr lang="en-GB" dirty="0" err="1" smtClean="0"/>
              <a:t>Dolore</a:t>
            </a:r>
            <a:r>
              <a:rPr lang="en-GB" dirty="0" smtClean="0"/>
              <a:t> magna </a:t>
            </a:r>
            <a:r>
              <a:rPr lang="en-GB" dirty="0" err="1" smtClean="0"/>
              <a:t>aliquam</a:t>
            </a:r>
            <a:r>
              <a:rPr lang="en-GB" dirty="0" smtClean="0"/>
              <a:t> </a:t>
            </a:r>
            <a:r>
              <a:rPr lang="en-GB" dirty="0" err="1" smtClean="0"/>
              <a:t>erat</a:t>
            </a:r>
            <a:r>
              <a:rPr lang="en-GB" dirty="0" smtClean="0"/>
              <a:t> </a:t>
            </a:r>
            <a:r>
              <a:rPr lang="en-GB" dirty="0" err="1" smtClean="0"/>
              <a:t>ullamcorper</a:t>
            </a:r>
            <a:r>
              <a:rPr lang="en-GB" dirty="0" smtClean="0"/>
              <a:t> </a:t>
            </a:r>
            <a:r>
              <a:rPr lang="en-GB" dirty="0" err="1" smtClean="0"/>
              <a:t>suscipit</a:t>
            </a:r>
            <a:r>
              <a:rPr lang="en-GB" dirty="0" smtClean="0"/>
              <a:t> </a:t>
            </a:r>
            <a:r>
              <a:rPr lang="en-GB" dirty="0" err="1" smtClean="0"/>
              <a:t>volutpat</a:t>
            </a:r>
            <a:r>
              <a:rPr lang="en-GB" dirty="0" smtClean="0"/>
              <a:t> </a:t>
            </a:r>
            <a:r>
              <a:rPr lang="en-GB" dirty="0" err="1" smtClean="0"/>
              <a:t>wisi</a:t>
            </a:r>
            <a:r>
              <a:rPr lang="en-GB" dirty="0" smtClean="0"/>
              <a:t> </a:t>
            </a:r>
            <a:r>
              <a:rPr lang="en-GB" dirty="0" err="1" smtClean="0"/>
              <a:t>enim</a:t>
            </a:r>
            <a:endParaRPr lang="en-GB" dirty="0" smtClean="0"/>
          </a:p>
          <a:p>
            <a:pPr lvl="0"/>
            <a:r>
              <a:rPr lang="en-GB" dirty="0" smtClean="0"/>
              <a:t>Is </a:t>
            </a:r>
            <a:r>
              <a:rPr lang="en-GB" dirty="0" err="1" smtClean="0"/>
              <a:t>autem</a:t>
            </a:r>
            <a:r>
              <a:rPr lang="en-GB" dirty="0" smtClean="0"/>
              <a:t> </a:t>
            </a:r>
            <a:r>
              <a:rPr lang="en-GB" dirty="0" err="1" smtClean="0"/>
              <a:t>vel</a:t>
            </a:r>
            <a:r>
              <a:rPr lang="en-GB" dirty="0" smtClean="0"/>
              <a:t> </a:t>
            </a:r>
            <a:r>
              <a:rPr lang="en-GB" dirty="0" err="1" smtClean="0"/>
              <a:t>eum</a:t>
            </a:r>
            <a:r>
              <a:rPr lang="en-GB" dirty="0" smtClean="0"/>
              <a:t> </a:t>
            </a:r>
            <a:r>
              <a:rPr lang="en-GB" dirty="0" err="1" smtClean="0"/>
              <a:t>iriure</a:t>
            </a:r>
            <a:r>
              <a:rPr lang="en-GB" dirty="0" smtClean="0"/>
              <a:t> </a:t>
            </a:r>
            <a:r>
              <a:rPr lang="en-GB" dirty="0" err="1" smtClean="0"/>
              <a:t>dolor</a:t>
            </a:r>
            <a:r>
              <a:rPr lang="en-GB" dirty="0" smtClean="0"/>
              <a:t> in </a:t>
            </a:r>
            <a:r>
              <a:rPr lang="en-GB" dirty="0" err="1" smtClean="0"/>
              <a:t>hendrerit</a:t>
            </a:r>
            <a:endParaRPr lang="en-GB" dirty="0" smtClean="0"/>
          </a:p>
          <a:p>
            <a:pPr lvl="0"/>
            <a:r>
              <a:rPr lang="en-GB" dirty="0" err="1" smtClean="0"/>
              <a:t>Velit</a:t>
            </a:r>
            <a:r>
              <a:rPr lang="en-GB" dirty="0" smtClean="0"/>
              <a:t> </a:t>
            </a:r>
            <a:r>
              <a:rPr lang="en-GB" dirty="0" err="1" smtClean="0"/>
              <a:t>esse</a:t>
            </a:r>
            <a:r>
              <a:rPr lang="en-GB" dirty="0" smtClean="0"/>
              <a:t> </a:t>
            </a:r>
            <a:r>
              <a:rPr lang="en-GB" dirty="0" err="1" smtClean="0"/>
              <a:t>molestie</a:t>
            </a:r>
            <a:r>
              <a:rPr lang="en-GB" dirty="0" smtClean="0"/>
              <a:t> </a:t>
            </a:r>
            <a:r>
              <a:rPr lang="en-GB" dirty="0" err="1" smtClean="0"/>
              <a:t>consequat</a:t>
            </a:r>
            <a:r>
              <a:rPr lang="en-GB" dirty="0" smtClean="0"/>
              <a:t>, </a:t>
            </a:r>
            <a:r>
              <a:rPr lang="en-GB" dirty="0" err="1" smtClean="0"/>
              <a:t>uisrtis</a:t>
            </a:r>
            <a:r>
              <a:rPr lang="en-GB" dirty="0" smtClean="0"/>
              <a:t> </a:t>
            </a:r>
            <a:r>
              <a:rPr lang="en-GB" dirty="0" err="1" smtClean="0"/>
              <a:t>nisl</a:t>
            </a:r>
            <a:r>
              <a:rPr lang="en-GB" dirty="0" smtClean="0"/>
              <a:t> </a:t>
            </a:r>
            <a:r>
              <a:rPr lang="en-GB" dirty="0" err="1" smtClean="0"/>
              <a:t>ut</a:t>
            </a:r>
            <a:r>
              <a:rPr lang="en-GB" dirty="0" smtClean="0"/>
              <a:t> </a:t>
            </a:r>
            <a:r>
              <a:rPr lang="en-GB" dirty="0" err="1" smtClean="0"/>
              <a:t>aliquip</a:t>
            </a:r>
            <a:r>
              <a:rPr lang="en-GB" dirty="0" smtClean="0"/>
              <a:t> </a:t>
            </a:r>
            <a:r>
              <a:rPr lang="en-GB" dirty="0" err="1" smtClean="0"/>
              <a:t>exvel</a:t>
            </a:r>
            <a:r>
              <a:rPr lang="en-GB" dirty="0" smtClean="0"/>
              <a:t> </a:t>
            </a:r>
            <a:r>
              <a:rPr lang="en-GB" dirty="0" err="1" smtClean="0"/>
              <a:t>illum</a:t>
            </a:r>
            <a:r>
              <a:rPr lang="en-GB" dirty="0" smtClean="0"/>
              <a:t> </a:t>
            </a:r>
            <a:r>
              <a:rPr lang="en-GB" dirty="0" err="1" smtClean="0"/>
              <a:t>dolore</a:t>
            </a:r>
            <a:r>
              <a:rPr lang="en-GB" dirty="0" smtClean="0"/>
              <a:t> </a:t>
            </a:r>
            <a:r>
              <a:rPr lang="en-GB" dirty="0" err="1" smtClean="0"/>
              <a:t>eu</a:t>
            </a:r>
            <a:r>
              <a:rPr lang="en-GB" dirty="0" smtClean="0"/>
              <a:t> </a:t>
            </a:r>
            <a:r>
              <a:rPr lang="en-GB" dirty="0" err="1" smtClean="0"/>
              <a:t>feugiat</a:t>
            </a:r>
            <a:endParaRPr lang="en-GB" dirty="0"/>
          </a:p>
        </p:txBody>
      </p:sp>
      <p:sp>
        <p:nvSpPr>
          <p:cNvPr id="16" name="Text Placeholder 18"/>
          <p:cNvSpPr>
            <a:spLocks noGrp="1"/>
          </p:cNvSpPr>
          <p:nvPr>
            <p:ph type="body" sz="quarter" idx="13" hasCustomPrompt="1"/>
          </p:nvPr>
        </p:nvSpPr>
        <p:spPr>
          <a:xfrm>
            <a:off x="4968733" y="5620196"/>
            <a:ext cx="6311842" cy="559893"/>
          </a:xfrm>
          <a:prstGeom prst="rect">
            <a:avLst/>
          </a:prstGeom>
        </p:spPr>
        <p:txBody>
          <a:bodyPr/>
          <a:lstStyle>
            <a:lvl1pPr marL="0" indent="0">
              <a:spcAft>
                <a:spcPts val="1200"/>
              </a:spcAft>
              <a:buNone/>
              <a:defRPr sz="1400" b="0" baseline="0">
                <a:solidFill>
                  <a:schemeClr val="tx1"/>
                </a:solidFill>
              </a:defRPr>
            </a:lvl1pPr>
            <a:lvl2pPr>
              <a:defRPr sz="1200" b="1">
                <a:solidFill>
                  <a:schemeClr val="tx2"/>
                </a:solidFill>
              </a:defRPr>
            </a:lvl2pPr>
            <a:lvl3pPr>
              <a:defRPr sz="1200" b="0"/>
            </a:lvl3pPr>
            <a:lvl4pPr>
              <a:defRPr sz="1200" b="1"/>
            </a:lvl4pPr>
            <a:lvl5pPr>
              <a:defRPr sz="900" b="1"/>
            </a:lvl5pPr>
          </a:lstStyle>
          <a:p>
            <a:pPr lvl="0"/>
            <a:r>
              <a:rPr lang="en-GB" dirty="0" smtClean="0"/>
              <a:t>Lorem ipsum </a:t>
            </a:r>
            <a:r>
              <a:rPr lang="en-GB" dirty="0" err="1" smtClean="0"/>
              <a:t>dolor</a:t>
            </a:r>
            <a:r>
              <a:rPr lang="en-GB" dirty="0" smtClean="0"/>
              <a:t> sit </a:t>
            </a:r>
            <a:r>
              <a:rPr lang="en-GB" dirty="0" err="1" smtClean="0"/>
              <a:t>amet</a:t>
            </a:r>
            <a:r>
              <a:rPr lang="en-GB" dirty="0" smtClean="0"/>
              <a:t>, </a:t>
            </a:r>
            <a:r>
              <a:rPr lang="en-GB" dirty="0" err="1" smtClean="0"/>
              <a:t>consectetuer</a:t>
            </a:r>
            <a:r>
              <a:rPr lang="en-GB" dirty="0" smtClean="0"/>
              <a:t> </a:t>
            </a:r>
            <a:r>
              <a:rPr lang="en-GB" dirty="0" err="1" smtClean="0"/>
              <a:t>adipiscing</a:t>
            </a:r>
            <a:r>
              <a:rPr lang="en-GB" dirty="0" smtClean="0"/>
              <a:t> </a:t>
            </a:r>
            <a:r>
              <a:rPr lang="en-GB" dirty="0" err="1" smtClean="0"/>
              <a:t>elit</a:t>
            </a:r>
            <a:r>
              <a:rPr lang="en-GB" dirty="0" smtClean="0"/>
              <a:t>, </a:t>
            </a:r>
            <a:r>
              <a:rPr lang="en-GB" dirty="0" err="1" smtClean="0"/>
              <a:t>sed</a:t>
            </a:r>
            <a:r>
              <a:rPr lang="en-GB" dirty="0" smtClean="0"/>
              <a:t> </a:t>
            </a:r>
            <a:r>
              <a:rPr lang="en-GB" dirty="0" err="1" smtClean="0"/>
              <a:t>diam</a:t>
            </a:r>
            <a:r>
              <a:rPr lang="en-GB" dirty="0" smtClean="0"/>
              <a:t> </a:t>
            </a:r>
            <a:r>
              <a:rPr lang="en-GB" dirty="0" err="1" smtClean="0"/>
              <a:t>nonummy</a:t>
            </a:r>
            <a:r>
              <a:rPr lang="en-GB" dirty="0" smtClean="0"/>
              <a:t> </a:t>
            </a:r>
            <a:r>
              <a:rPr lang="en-GB" dirty="0" err="1" smtClean="0"/>
              <a:t>nibh</a:t>
            </a:r>
            <a:r>
              <a:rPr lang="en-GB" dirty="0" smtClean="0"/>
              <a:t> </a:t>
            </a:r>
            <a:r>
              <a:rPr lang="en-GB" dirty="0" err="1" smtClean="0"/>
              <a:t>euismod</a:t>
            </a:r>
            <a:r>
              <a:rPr lang="en-GB" dirty="0" smtClean="0"/>
              <a:t> </a:t>
            </a:r>
            <a:r>
              <a:rPr lang="en-GB" dirty="0" err="1" smtClean="0"/>
              <a:t>tincidunt</a:t>
            </a:r>
            <a:r>
              <a:rPr lang="en-GB" dirty="0" smtClean="0"/>
              <a:t> </a:t>
            </a:r>
            <a:r>
              <a:rPr lang="en-GB" dirty="0" err="1" smtClean="0"/>
              <a:t>ut</a:t>
            </a:r>
            <a:r>
              <a:rPr lang="en-GB" dirty="0" smtClean="0"/>
              <a:t> </a:t>
            </a:r>
            <a:r>
              <a:rPr lang="en-GB" dirty="0" err="1" smtClean="0"/>
              <a:t>laoreet</a:t>
            </a:r>
            <a:r>
              <a:rPr lang="en-GB" dirty="0" smtClean="0"/>
              <a:t> </a:t>
            </a:r>
            <a:r>
              <a:rPr lang="en-GB" dirty="0" err="1" smtClean="0"/>
              <a:t>dolore</a:t>
            </a:r>
            <a:r>
              <a:rPr lang="en-GB" dirty="0" smtClean="0"/>
              <a:t>.</a:t>
            </a:r>
            <a:endParaRPr lang="en-GB" dirty="0"/>
          </a:p>
        </p:txBody>
      </p:sp>
      <p:pic>
        <p:nvPicPr>
          <p:cNvPr id="10" name="Picture 9"/>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9437578" y="345356"/>
            <a:ext cx="681102" cy="666115"/>
          </a:xfrm>
          <a:prstGeom prst="rect">
            <a:avLst/>
          </a:prstGeom>
        </p:spPr>
      </p:pic>
      <p:pic>
        <p:nvPicPr>
          <p:cNvPr id="11" name="Picture 10"/>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272464" y="399511"/>
            <a:ext cx="1656184" cy="571383"/>
          </a:xfrm>
          <a:prstGeom prst="rect">
            <a:avLst/>
          </a:prstGeom>
        </p:spPr>
      </p:pic>
    </p:spTree>
    <p:extLst>
      <p:ext uri="{BB962C8B-B14F-4D97-AF65-F5344CB8AC3E}">
        <p14:creationId xmlns:p14="http://schemas.microsoft.com/office/powerpoint/2010/main" val="331770595"/>
      </p:ext>
    </p:extLst>
  </p:cSld>
  <p:clrMapOvr>
    <a:masterClrMapping/>
  </p:clrMapOvr>
  <p:timing>
    <p:tnLst>
      <p:par>
        <p:cTn id="1" dur="indefinite" restart="never" nodeType="tmRoot"/>
      </p:par>
    </p:tnLst>
  </p:timing>
  <p:hf sldNum="0" hdr="0" dt="0"/>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ext Slide C2">
    <p:spTree>
      <p:nvGrpSpPr>
        <p:cNvPr id="1" name=""/>
        <p:cNvGrpSpPr/>
        <p:nvPr/>
      </p:nvGrpSpPr>
      <p:grpSpPr>
        <a:xfrm>
          <a:off x="0" y="0"/>
          <a:ext cx="0" cy="0"/>
          <a:chOff x="0" y="0"/>
          <a:chExt cx="0" cy="0"/>
        </a:xfrm>
      </p:grpSpPr>
      <p:sp>
        <p:nvSpPr>
          <p:cNvPr id="14" name="Freeform 13"/>
          <p:cNvSpPr/>
          <p:nvPr userDrawn="1"/>
        </p:nvSpPr>
        <p:spPr>
          <a:xfrm rot="16200000">
            <a:off x="-1036477" y="1036476"/>
            <a:ext cx="6872516" cy="4799559"/>
          </a:xfrm>
          <a:custGeom>
            <a:avLst/>
            <a:gdLst>
              <a:gd name="connsiteX0" fmla="*/ 0 w 5043341"/>
              <a:gd name="connsiteY0" fmla="*/ 122548 h 405352"/>
              <a:gd name="connsiteX1" fmla="*/ 0 w 5043341"/>
              <a:gd name="connsiteY1" fmla="*/ 0 h 405352"/>
              <a:gd name="connsiteX2" fmla="*/ 5043341 w 5043341"/>
              <a:gd name="connsiteY2" fmla="*/ 0 h 405352"/>
              <a:gd name="connsiteX3" fmla="*/ 5043341 w 5043341"/>
              <a:gd name="connsiteY3" fmla="*/ 405352 h 405352"/>
              <a:gd name="connsiteX4" fmla="*/ 0 w 5043341"/>
              <a:gd name="connsiteY4" fmla="*/ 122548 h 405352"/>
              <a:gd name="connsiteX0" fmla="*/ 0 w 5043341"/>
              <a:gd name="connsiteY0" fmla="*/ 122548 h 376253"/>
              <a:gd name="connsiteX1" fmla="*/ 0 w 5043341"/>
              <a:gd name="connsiteY1" fmla="*/ 0 h 376253"/>
              <a:gd name="connsiteX2" fmla="*/ 5043341 w 5043341"/>
              <a:gd name="connsiteY2" fmla="*/ 0 h 376253"/>
              <a:gd name="connsiteX3" fmla="*/ 5043341 w 5043341"/>
              <a:gd name="connsiteY3" fmla="*/ 376253 h 376253"/>
              <a:gd name="connsiteX4" fmla="*/ 0 w 5043341"/>
              <a:gd name="connsiteY4" fmla="*/ 122548 h 376253"/>
              <a:gd name="connsiteX0" fmla="*/ 0 w 5048594"/>
              <a:gd name="connsiteY0" fmla="*/ 171652 h 376253"/>
              <a:gd name="connsiteX1" fmla="*/ 5253 w 5048594"/>
              <a:gd name="connsiteY1" fmla="*/ 0 h 376253"/>
              <a:gd name="connsiteX2" fmla="*/ 5048594 w 5048594"/>
              <a:gd name="connsiteY2" fmla="*/ 0 h 376253"/>
              <a:gd name="connsiteX3" fmla="*/ 5048594 w 5048594"/>
              <a:gd name="connsiteY3" fmla="*/ 376253 h 376253"/>
              <a:gd name="connsiteX4" fmla="*/ 0 w 5048594"/>
              <a:gd name="connsiteY4" fmla="*/ 171652 h 376253"/>
              <a:gd name="connsiteX0" fmla="*/ 0 w 5048594"/>
              <a:gd name="connsiteY0" fmla="*/ 171652 h 376253"/>
              <a:gd name="connsiteX1" fmla="*/ 5253 w 5048594"/>
              <a:gd name="connsiteY1" fmla="*/ 0 h 376253"/>
              <a:gd name="connsiteX2" fmla="*/ 5048594 w 5048594"/>
              <a:gd name="connsiteY2" fmla="*/ 0 h 376253"/>
              <a:gd name="connsiteX3" fmla="*/ 5048594 w 5048594"/>
              <a:gd name="connsiteY3" fmla="*/ 376253 h 376253"/>
              <a:gd name="connsiteX4" fmla="*/ 0 w 5048594"/>
              <a:gd name="connsiteY4" fmla="*/ 171652 h 376253"/>
              <a:gd name="connsiteX0" fmla="*/ 5432 w 5054026"/>
              <a:gd name="connsiteY0" fmla="*/ 171652 h 376253"/>
              <a:gd name="connsiteX1" fmla="*/ 0 w 5054026"/>
              <a:gd name="connsiteY1" fmla="*/ 0 h 376253"/>
              <a:gd name="connsiteX2" fmla="*/ 5054026 w 5054026"/>
              <a:gd name="connsiteY2" fmla="*/ 0 h 376253"/>
              <a:gd name="connsiteX3" fmla="*/ 5054026 w 5054026"/>
              <a:gd name="connsiteY3" fmla="*/ 376253 h 376253"/>
              <a:gd name="connsiteX4" fmla="*/ 5432 w 5054026"/>
              <a:gd name="connsiteY4" fmla="*/ 171652 h 376253"/>
              <a:gd name="connsiteX0" fmla="*/ 0 w 5059279"/>
              <a:gd name="connsiteY0" fmla="*/ 169525 h 376253"/>
              <a:gd name="connsiteX1" fmla="*/ 5253 w 5059279"/>
              <a:gd name="connsiteY1" fmla="*/ 0 h 376253"/>
              <a:gd name="connsiteX2" fmla="*/ 5059279 w 5059279"/>
              <a:gd name="connsiteY2" fmla="*/ 0 h 376253"/>
              <a:gd name="connsiteX3" fmla="*/ 5059279 w 5059279"/>
              <a:gd name="connsiteY3" fmla="*/ 376253 h 376253"/>
              <a:gd name="connsiteX4" fmla="*/ 0 w 5059279"/>
              <a:gd name="connsiteY4" fmla="*/ 169525 h 376253"/>
              <a:gd name="connsiteX0" fmla="*/ 0 w 5059279"/>
              <a:gd name="connsiteY0" fmla="*/ 260551 h 376253"/>
              <a:gd name="connsiteX1" fmla="*/ 5253 w 5059279"/>
              <a:gd name="connsiteY1" fmla="*/ 0 h 376253"/>
              <a:gd name="connsiteX2" fmla="*/ 5059279 w 5059279"/>
              <a:gd name="connsiteY2" fmla="*/ 0 h 376253"/>
              <a:gd name="connsiteX3" fmla="*/ 5059279 w 5059279"/>
              <a:gd name="connsiteY3" fmla="*/ 376253 h 376253"/>
              <a:gd name="connsiteX4" fmla="*/ 0 w 5059279"/>
              <a:gd name="connsiteY4" fmla="*/ 260551 h 3762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59279" h="376253">
                <a:moveTo>
                  <a:pt x="0" y="260551"/>
                </a:moveTo>
                <a:lnTo>
                  <a:pt x="5253" y="0"/>
                </a:lnTo>
                <a:lnTo>
                  <a:pt x="5059279" y="0"/>
                </a:lnTo>
                <a:lnTo>
                  <a:pt x="5059279" y="376253"/>
                </a:lnTo>
                <a:lnTo>
                  <a:pt x="0" y="260551"/>
                </a:lnTo>
                <a:close/>
              </a:path>
            </a:pathLst>
          </a:custGeom>
          <a:blipFill dpi="0" rotWithShape="0">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6"/>
          <p:cNvSpPr>
            <a:spLocks noGrp="1"/>
          </p:cNvSpPr>
          <p:nvPr>
            <p:ph type="title" hasCustomPrompt="1"/>
          </p:nvPr>
        </p:nvSpPr>
        <p:spPr>
          <a:xfrm>
            <a:off x="4978745" y="512052"/>
            <a:ext cx="5956138" cy="972731"/>
          </a:xfrm>
          <a:prstGeom prst="rect">
            <a:avLst/>
          </a:prstGeom>
        </p:spPr>
        <p:txBody>
          <a:bodyPr/>
          <a:lstStyle>
            <a:lvl1pPr algn="l">
              <a:lnSpc>
                <a:spcPct val="80000"/>
              </a:lnSpc>
              <a:defRPr sz="4000" b="0" baseline="0">
                <a:solidFill>
                  <a:schemeClr val="accent1"/>
                </a:solidFill>
                <a:latin typeface="Bebas Neue" panose="020B0606020202050201" pitchFamily="34" charset="0"/>
              </a:defRPr>
            </a:lvl1pPr>
          </a:lstStyle>
          <a:p>
            <a:r>
              <a:rPr lang="en-US" dirty="0" smtClean="0"/>
              <a:t>TEXT SLIDE</a:t>
            </a:r>
            <a:br>
              <a:rPr lang="en-US" dirty="0" smtClean="0"/>
            </a:br>
            <a:r>
              <a:rPr lang="en-US" dirty="0" smtClean="0"/>
              <a:t>MAIN HEADING STYLE</a:t>
            </a:r>
            <a:endParaRPr lang="en-GB" dirty="0"/>
          </a:p>
        </p:txBody>
      </p:sp>
      <p:cxnSp>
        <p:nvCxnSpPr>
          <p:cNvPr id="15" name="Straight Connector 14"/>
          <p:cNvCxnSpPr/>
          <p:nvPr userDrawn="1"/>
        </p:nvCxnSpPr>
        <p:spPr>
          <a:xfrm>
            <a:off x="609600" y="6453336"/>
            <a:ext cx="115824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 Placeholder 18"/>
          <p:cNvSpPr>
            <a:spLocks noGrp="1"/>
          </p:cNvSpPr>
          <p:nvPr>
            <p:ph type="body" sz="quarter" idx="10" hasCustomPrompt="1"/>
          </p:nvPr>
        </p:nvSpPr>
        <p:spPr>
          <a:xfrm>
            <a:off x="4978745" y="1556792"/>
            <a:ext cx="6278488" cy="957072"/>
          </a:xfrm>
          <a:prstGeom prst="rect">
            <a:avLst/>
          </a:prstGeom>
        </p:spPr>
        <p:txBody>
          <a:bodyPr/>
          <a:lstStyle>
            <a:lvl1pPr marL="0" indent="0">
              <a:spcAft>
                <a:spcPts val="1200"/>
              </a:spcAft>
              <a:buNone/>
              <a:defRPr sz="1400" b="1">
                <a:solidFill>
                  <a:schemeClr val="tx1"/>
                </a:solidFill>
              </a:defRPr>
            </a:lvl1pPr>
            <a:lvl2pPr>
              <a:defRPr sz="1200" b="1">
                <a:solidFill>
                  <a:schemeClr val="tx2"/>
                </a:solidFill>
              </a:defRPr>
            </a:lvl2pPr>
            <a:lvl3pPr>
              <a:defRPr sz="1200" b="0"/>
            </a:lvl3pPr>
            <a:lvl4pPr>
              <a:defRPr sz="1200" b="1"/>
            </a:lvl4pPr>
            <a:lvl5pPr>
              <a:defRPr sz="900" b="1"/>
            </a:lvl5pPr>
          </a:lstStyle>
          <a:p>
            <a:pPr lvl="0"/>
            <a:r>
              <a:rPr lang="en-GB" dirty="0" smtClean="0"/>
              <a:t>Bold copy style with for key content pages. This uses the system typeface Arial. </a:t>
            </a:r>
            <a:r>
              <a:rPr lang="en-GB" dirty="0" err="1" smtClean="0"/>
              <a:t>Nonummy</a:t>
            </a:r>
            <a:r>
              <a:rPr lang="en-GB" dirty="0" smtClean="0"/>
              <a:t> </a:t>
            </a:r>
            <a:r>
              <a:rPr lang="en-GB" dirty="0" err="1" smtClean="0"/>
              <a:t>nibh</a:t>
            </a:r>
            <a:r>
              <a:rPr lang="en-GB" dirty="0" smtClean="0"/>
              <a:t> </a:t>
            </a:r>
            <a:r>
              <a:rPr lang="en-GB" dirty="0" err="1" smtClean="0"/>
              <a:t>euismod</a:t>
            </a:r>
            <a:r>
              <a:rPr lang="en-GB" dirty="0" smtClean="0"/>
              <a:t> </a:t>
            </a:r>
            <a:r>
              <a:rPr lang="en-GB" dirty="0" err="1" smtClean="0"/>
              <a:t>tincidunt</a:t>
            </a:r>
            <a:r>
              <a:rPr lang="en-GB" dirty="0" smtClean="0"/>
              <a:t> </a:t>
            </a:r>
            <a:r>
              <a:rPr lang="en-GB" dirty="0" err="1" smtClean="0"/>
              <a:t>ut</a:t>
            </a:r>
            <a:r>
              <a:rPr lang="en-GB" dirty="0" smtClean="0"/>
              <a:t> </a:t>
            </a:r>
            <a:r>
              <a:rPr lang="en-GB" dirty="0" err="1" smtClean="0"/>
              <a:t>laoreet</a:t>
            </a:r>
            <a:r>
              <a:rPr lang="en-GB" dirty="0" smtClean="0"/>
              <a:t> </a:t>
            </a:r>
            <a:r>
              <a:rPr lang="en-GB" dirty="0" err="1" smtClean="0"/>
              <a:t>dolore</a:t>
            </a:r>
            <a:r>
              <a:rPr lang="en-GB" dirty="0" smtClean="0"/>
              <a:t> magna </a:t>
            </a:r>
            <a:r>
              <a:rPr lang="en-GB" dirty="0" err="1" smtClean="0"/>
              <a:t>volutpat</a:t>
            </a:r>
            <a:r>
              <a:rPr lang="en-GB" dirty="0" smtClean="0"/>
              <a:t> </a:t>
            </a:r>
            <a:r>
              <a:rPr lang="en-GB" dirty="0" err="1" smtClean="0"/>
              <a:t>wisi</a:t>
            </a:r>
            <a:r>
              <a:rPr lang="en-GB" dirty="0" smtClean="0"/>
              <a:t> </a:t>
            </a:r>
            <a:r>
              <a:rPr lang="en-GB" dirty="0" err="1" smtClean="0"/>
              <a:t>enimaliquam</a:t>
            </a:r>
            <a:r>
              <a:rPr lang="en-GB" dirty="0" smtClean="0"/>
              <a:t> </a:t>
            </a:r>
            <a:r>
              <a:rPr lang="en-GB" dirty="0" err="1" smtClean="0"/>
              <a:t>erat</a:t>
            </a:r>
            <a:r>
              <a:rPr lang="en-GB" dirty="0" smtClean="0"/>
              <a:t> </a:t>
            </a:r>
            <a:r>
              <a:rPr lang="en-GB" dirty="0" err="1" smtClean="0"/>
              <a:t>volutpat</a:t>
            </a:r>
            <a:r>
              <a:rPr lang="en-GB" dirty="0" smtClean="0"/>
              <a:t> </a:t>
            </a:r>
            <a:r>
              <a:rPr lang="en-GB" dirty="0" err="1" smtClean="0"/>
              <a:t>wisi</a:t>
            </a:r>
            <a:r>
              <a:rPr lang="en-GB" dirty="0" smtClean="0"/>
              <a:t> </a:t>
            </a:r>
            <a:r>
              <a:rPr lang="en-GB" dirty="0" err="1" smtClean="0"/>
              <a:t>enim</a:t>
            </a:r>
            <a:r>
              <a:rPr lang="en-GB" dirty="0" smtClean="0"/>
              <a:t> ad minim </a:t>
            </a:r>
            <a:r>
              <a:rPr lang="en-GB" dirty="0" err="1" smtClean="0"/>
              <a:t>nibh</a:t>
            </a:r>
            <a:r>
              <a:rPr lang="en-GB" dirty="0" smtClean="0"/>
              <a:t> </a:t>
            </a:r>
            <a:r>
              <a:rPr lang="en-GB" dirty="0" err="1" smtClean="0"/>
              <a:t>euismod</a:t>
            </a:r>
            <a:r>
              <a:rPr lang="en-GB" dirty="0" smtClean="0"/>
              <a:t> </a:t>
            </a:r>
            <a:r>
              <a:rPr lang="en-GB" dirty="0" err="1" smtClean="0"/>
              <a:t>tincidunt</a:t>
            </a:r>
            <a:r>
              <a:rPr lang="en-GB" dirty="0" smtClean="0"/>
              <a:t> </a:t>
            </a:r>
            <a:r>
              <a:rPr lang="en-GB" dirty="0" err="1" smtClean="0"/>
              <a:t>ut</a:t>
            </a:r>
            <a:r>
              <a:rPr lang="en-GB" dirty="0" smtClean="0"/>
              <a:t> </a:t>
            </a:r>
            <a:r>
              <a:rPr lang="en-GB" dirty="0" err="1" smtClean="0"/>
              <a:t>laoreet</a:t>
            </a:r>
            <a:r>
              <a:rPr lang="en-GB" dirty="0" smtClean="0"/>
              <a:t> </a:t>
            </a:r>
            <a:r>
              <a:rPr lang="en-GB" dirty="0" err="1" smtClean="0"/>
              <a:t>veniam</a:t>
            </a:r>
            <a:r>
              <a:rPr lang="en-GB" dirty="0" smtClean="0"/>
              <a:t> </a:t>
            </a:r>
            <a:r>
              <a:rPr lang="en-GB" dirty="0" err="1" smtClean="0"/>
              <a:t>quis</a:t>
            </a:r>
            <a:r>
              <a:rPr lang="en-GB" dirty="0" smtClean="0"/>
              <a:t> </a:t>
            </a:r>
            <a:r>
              <a:rPr lang="en-GB" dirty="0" err="1" smtClean="0"/>
              <a:t>nostrud</a:t>
            </a:r>
            <a:r>
              <a:rPr lang="en-GB" dirty="0" smtClean="0"/>
              <a:t>.</a:t>
            </a:r>
            <a:endParaRPr lang="en-GB" dirty="0"/>
          </a:p>
        </p:txBody>
      </p:sp>
      <p:sp>
        <p:nvSpPr>
          <p:cNvPr id="22" name="Text Placeholder 18"/>
          <p:cNvSpPr>
            <a:spLocks noGrp="1"/>
          </p:cNvSpPr>
          <p:nvPr>
            <p:ph type="body" sz="quarter" idx="11" hasCustomPrompt="1"/>
          </p:nvPr>
        </p:nvSpPr>
        <p:spPr>
          <a:xfrm>
            <a:off x="4978447" y="2636912"/>
            <a:ext cx="6278488" cy="969068"/>
          </a:xfrm>
          <a:prstGeom prst="rect">
            <a:avLst/>
          </a:prstGeom>
        </p:spPr>
        <p:txBody>
          <a:bodyPr/>
          <a:lstStyle>
            <a:lvl1pPr marL="0" indent="0">
              <a:spcAft>
                <a:spcPts val="1200"/>
              </a:spcAft>
              <a:buNone/>
              <a:defRPr sz="1400" b="0" baseline="0">
                <a:solidFill>
                  <a:schemeClr val="tx1"/>
                </a:solidFill>
              </a:defRPr>
            </a:lvl1pPr>
            <a:lvl2pPr>
              <a:defRPr sz="1200" b="1">
                <a:solidFill>
                  <a:schemeClr val="tx2"/>
                </a:solidFill>
              </a:defRPr>
            </a:lvl2pPr>
            <a:lvl3pPr>
              <a:defRPr sz="1200" b="0"/>
            </a:lvl3pPr>
            <a:lvl4pPr>
              <a:defRPr sz="1200" b="1"/>
            </a:lvl4pPr>
            <a:lvl5pPr>
              <a:defRPr sz="900" b="1"/>
            </a:lvl5pPr>
          </a:lstStyle>
          <a:p>
            <a:pPr lvl="0"/>
            <a:r>
              <a:rPr lang="en-GB" dirty="0" smtClean="0"/>
              <a:t>Lorem ipsum </a:t>
            </a:r>
            <a:r>
              <a:rPr lang="en-GB" dirty="0" err="1" smtClean="0"/>
              <a:t>dolor</a:t>
            </a:r>
            <a:r>
              <a:rPr lang="en-GB" dirty="0" smtClean="0"/>
              <a:t> sit </a:t>
            </a:r>
            <a:r>
              <a:rPr lang="en-GB" dirty="0" err="1" smtClean="0"/>
              <a:t>amet</a:t>
            </a:r>
            <a:r>
              <a:rPr lang="en-GB" dirty="0" smtClean="0"/>
              <a:t>, </a:t>
            </a:r>
            <a:r>
              <a:rPr lang="en-GB" dirty="0" err="1" smtClean="0"/>
              <a:t>consectetuer</a:t>
            </a:r>
            <a:r>
              <a:rPr lang="en-GB" dirty="0" smtClean="0"/>
              <a:t> </a:t>
            </a:r>
            <a:r>
              <a:rPr lang="en-GB" dirty="0" err="1" smtClean="0"/>
              <a:t>adipiscing</a:t>
            </a:r>
            <a:r>
              <a:rPr lang="en-GB" dirty="0" smtClean="0"/>
              <a:t> </a:t>
            </a:r>
            <a:r>
              <a:rPr lang="en-GB" dirty="0" err="1" smtClean="0"/>
              <a:t>elit</a:t>
            </a:r>
            <a:r>
              <a:rPr lang="en-GB" dirty="0" smtClean="0"/>
              <a:t>, </a:t>
            </a:r>
            <a:r>
              <a:rPr lang="en-GB" dirty="0" err="1" smtClean="0"/>
              <a:t>sed</a:t>
            </a:r>
            <a:r>
              <a:rPr lang="en-GB" dirty="0" smtClean="0"/>
              <a:t> </a:t>
            </a:r>
            <a:r>
              <a:rPr lang="en-GB" dirty="0" err="1" smtClean="0"/>
              <a:t>diam</a:t>
            </a:r>
            <a:r>
              <a:rPr lang="en-GB" dirty="0" smtClean="0"/>
              <a:t> </a:t>
            </a:r>
            <a:r>
              <a:rPr lang="en-GB" dirty="0" err="1" smtClean="0"/>
              <a:t>nonummy</a:t>
            </a:r>
            <a:r>
              <a:rPr lang="en-GB" dirty="0" smtClean="0"/>
              <a:t> </a:t>
            </a:r>
            <a:r>
              <a:rPr lang="en-GB" dirty="0" err="1" smtClean="0"/>
              <a:t>nibh</a:t>
            </a:r>
            <a:r>
              <a:rPr lang="en-GB" dirty="0" smtClean="0"/>
              <a:t> </a:t>
            </a:r>
            <a:r>
              <a:rPr lang="en-GB" dirty="0" err="1" smtClean="0"/>
              <a:t>euismod</a:t>
            </a:r>
            <a:r>
              <a:rPr lang="en-GB" dirty="0" smtClean="0"/>
              <a:t> </a:t>
            </a:r>
            <a:r>
              <a:rPr lang="en-GB" dirty="0" err="1" smtClean="0"/>
              <a:t>tincidunt</a:t>
            </a:r>
            <a:r>
              <a:rPr lang="en-GB" dirty="0" smtClean="0"/>
              <a:t> </a:t>
            </a:r>
            <a:r>
              <a:rPr lang="en-GB" dirty="0" err="1" smtClean="0"/>
              <a:t>ut</a:t>
            </a:r>
            <a:r>
              <a:rPr lang="en-GB" dirty="0" smtClean="0"/>
              <a:t> </a:t>
            </a:r>
            <a:r>
              <a:rPr lang="en-GB" dirty="0" err="1" smtClean="0"/>
              <a:t>laoreet</a:t>
            </a:r>
            <a:r>
              <a:rPr lang="en-GB" dirty="0" smtClean="0"/>
              <a:t> </a:t>
            </a:r>
            <a:r>
              <a:rPr lang="en-GB" dirty="0" err="1" smtClean="0"/>
              <a:t>dolore</a:t>
            </a:r>
            <a:r>
              <a:rPr lang="en-GB" dirty="0" smtClean="0"/>
              <a:t> magna </a:t>
            </a:r>
            <a:r>
              <a:rPr lang="en-GB" dirty="0" err="1" smtClean="0"/>
              <a:t>aliquam</a:t>
            </a:r>
            <a:r>
              <a:rPr lang="en-GB" dirty="0" smtClean="0"/>
              <a:t> </a:t>
            </a:r>
            <a:r>
              <a:rPr lang="en-GB" dirty="0" err="1" smtClean="0"/>
              <a:t>erat</a:t>
            </a:r>
            <a:r>
              <a:rPr lang="en-GB" dirty="0" smtClean="0"/>
              <a:t> </a:t>
            </a:r>
            <a:r>
              <a:rPr lang="en-GB" dirty="0" err="1" smtClean="0"/>
              <a:t>volutpat</a:t>
            </a:r>
            <a:r>
              <a:rPr lang="en-GB" dirty="0" smtClean="0"/>
              <a:t> </a:t>
            </a:r>
            <a:r>
              <a:rPr lang="en-GB" dirty="0" err="1" smtClean="0"/>
              <a:t>wisi</a:t>
            </a:r>
            <a:r>
              <a:rPr lang="en-GB" dirty="0" smtClean="0"/>
              <a:t> </a:t>
            </a:r>
            <a:r>
              <a:rPr lang="en-GB" dirty="0" err="1" smtClean="0"/>
              <a:t>enim</a:t>
            </a:r>
            <a:r>
              <a:rPr lang="en-GB" dirty="0" smtClean="0"/>
              <a:t> ad minim </a:t>
            </a:r>
            <a:r>
              <a:rPr lang="en-GB" dirty="0" err="1" smtClean="0"/>
              <a:t>veniam</a:t>
            </a:r>
            <a:r>
              <a:rPr lang="en-GB" dirty="0" smtClean="0"/>
              <a:t>, </a:t>
            </a:r>
            <a:r>
              <a:rPr lang="en-GB" dirty="0" err="1" smtClean="0"/>
              <a:t>quisrtis</a:t>
            </a:r>
            <a:r>
              <a:rPr lang="en-GB" dirty="0" smtClean="0"/>
              <a:t> </a:t>
            </a:r>
            <a:r>
              <a:rPr lang="en-GB" dirty="0" err="1" smtClean="0"/>
              <a:t>nisl</a:t>
            </a:r>
            <a:r>
              <a:rPr lang="en-GB" dirty="0" smtClean="0"/>
              <a:t> </a:t>
            </a:r>
            <a:r>
              <a:rPr lang="en-GB" dirty="0" err="1" smtClean="0"/>
              <a:t>ut</a:t>
            </a:r>
            <a:r>
              <a:rPr lang="en-GB" dirty="0" smtClean="0"/>
              <a:t> </a:t>
            </a:r>
            <a:r>
              <a:rPr lang="en-GB" dirty="0" err="1" smtClean="0"/>
              <a:t>aliquip</a:t>
            </a:r>
            <a:r>
              <a:rPr lang="en-GB" dirty="0" smtClean="0"/>
              <a:t> ex </a:t>
            </a:r>
            <a:r>
              <a:rPr lang="en-GB" dirty="0" err="1" smtClean="0"/>
              <a:t>adipiscing</a:t>
            </a:r>
            <a:r>
              <a:rPr lang="en-GB" dirty="0" smtClean="0"/>
              <a:t> </a:t>
            </a:r>
            <a:r>
              <a:rPr lang="en-GB" dirty="0" err="1" smtClean="0"/>
              <a:t>elit</a:t>
            </a:r>
            <a:r>
              <a:rPr lang="en-GB" dirty="0" smtClean="0"/>
              <a:t>, </a:t>
            </a:r>
            <a:r>
              <a:rPr lang="en-GB" dirty="0" err="1" smtClean="0"/>
              <a:t>sed</a:t>
            </a:r>
            <a:r>
              <a:rPr lang="en-GB" dirty="0" smtClean="0"/>
              <a:t> </a:t>
            </a:r>
            <a:r>
              <a:rPr lang="en-GB" dirty="0" err="1" smtClean="0"/>
              <a:t>diam</a:t>
            </a:r>
            <a:r>
              <a:rPr lang="en-GB" dirty="0" smtClean="0"/>
              <a:t> </a:t>
            </a:r>
            <a:r>
              <a:rPr lang="en-GB" dirty="0" err="1" smtClean="0"/>
              <a:t>nonummy</a:t>
            </a:r>
            <a:r>
              <a:rPr lang="en-GB" dirty="0" smtClean="0"/>
              <a:t> </a:t>
            </a:r>
            <a:r>
              <a:rPr lang="en-GB" dirty="0" err="1" smtClean="0"/>
              <a:t>nibh</a:t>
            </a:r>
            <a:r>
              <a:rPr lang="en-GB" dirty="0" smtClean="0"/>
              <a:t> </a:t>
            </a:r>
            <a:r>
              <a:rPr lang="en-GB" dirty="0" err="1" smtClean="0"/>
              <a:t>euismod</a:t>
            </a:r>
            <a:r>
              <a:rPr lang="en-GB" dirty="0" smtClean="0"/>
              <a:t> </a:t>
            </a:r>
            <a:r>
              <a:rPr lang="en-GB" dirty="0" err="1" smtClean="0"/>
              <a:t>tincidunt</a:t>
            </a:r>
            <a:r>
              <a:rPr lang="en-GB" dirty="0" smtClean="0"/>
              <a:t> </a:t>
            </a:r>
            <a:r>
              <a:rPr lang="en-GB" dirty="0" err="1" smtClean="0"/>
              <a:t>ut</a:t>
            </a:r>
            <a:r>
              <a:rPr lang="en-GB" dirty="0" smtClean="0"/>
              <a:t> </a:t>
            </a:r>
            <a:r>
              <a:rPr lang="en-GB" dirty="0" err="1" smtClean="0"/>
              <a:t>laoreet</a:t>
            </a:r>
            <a:r>
              <a:rPr lang="en-GB" dirty="0" smtClean="0"/>
              <a:t> </a:t>
            </a:r>
            <a:r>
              <a:rPr lang="en-GB" dirty="0" err="1" smtClean="0"/>
              <a:t>dolore</a:t>
            </a:r>
            <a:r>
              <a:rPr lang="en-GB" dirty="0" smtClean="0"/>
              <a:t> magna </a:t>
            </a:r>
            <a:r>
              <a:rPr lang="en-GB" dirty="0" err="1" smtClean="0"/>
              <a:t>ali</a:t>
            </a:r>
            <a:r>
              <a:rPr lang="en-GB" dirty="0" smtClean="0"/>
              <a:t> </a:t>
            </a:r>
            <a:r>
              <a:rPr lang="en-GB" dirty="0" err="1" smtClean="0"/>
              <a:t>consequat</a:t>
            </a:r>
            <a:r>
              <a:rPr lang="en-GB" dirty="0" smtClean="0"/>
              <a:t>.</a:t>
            </a:r>
            <a:endParaRPr lang="en-GB" dirty="0"/>
          </a:p>
        </p:txBody>
      </p:sp>
      <p:sp>
        <p:nvSpPr>
          <p:cNvPr id="23" name="Text Placeholder 18"/>
          <p:cNvSpPr>
            <a:spLocks noGrp="1"/>
          </p:cNvSpPr>
          <p:nvPr>
            <p:ph type="body" sz="quarter" idx="12" hasCustomPrompt="1"/>
          </p:nvPr>
        </p:nvSpPr>
        <p:spPr>
          <a:xfrm>
            <a:off x="4978446" y="4074855"/>
            <a:ext cx="6302129" cy="1386015"/>
          </a:xfrm>
          <a:prstGeom prst="rect">
            <a:avLst/>
          </a:prstGeom>
        </p:spPr>
        <p:txBody>
          <a:bodyPr/>
          <a:lstStyle>
            <a:lvl1pPr marL="285750" indent="-285750">
              <a:buClr>
                <a:schemeClr val="accent1"/>
              </a:buClr>
              <a:buSzPct val="150000"/>
              <a:buFont typeface="Arial" panose="020B0604020202020204" pitchFamily="34" charset="0"/>
              <a:buChar char="•"/>
              <a:defRPr sz="1400" b="0">
                <a:solidFill>
                  <a:schemeClr val="tx1"/>
                </a:solidFill>
              </a:defRPr>
            </a:lvl1pPr>
            <a:lvl2pPr>
              <a:defRPr sz="1200" b="1">
                <a:solidFill>
                  <a:schemeClr val="tx2"/>
                </a:solidFill>
              </a:defRPr>
            </a:lvl2pPr>
            <a:lvl3pPr>
              <a:defRPr sz="1200" b="0"/>
            </a:lvl3pPr>
            <a:lvl4pPr>
              <a:defRPr sz="1200" b="1"/>
            </a:lvl4pPr>
            <a:lvl5pPr>
              <a:defRPr sz="900" b="1"/>
            </a:lvl5pPr>
          </a:lstStyle>
          <a:p>
            <a:pPr lvl="0"/>
            <a:r>
              <a:rPr lang="en-GB" dirty="0" smtClean="0"/>
              <a:t>Bullet point style in black</a:t>
            </a:r>
          </a:p>
          <a:p>
            <a:pPr lvl="0"/>
            <a:r>
              <a:rPr lang="en-GB" dirty="0" err="1" smtClean="0"/>
              <a:t>Dolore</a:t>
            </a:r>
            <a:r>
              <a:rPr lang="en-GB" dirty="0" smtClean="0"/>
              <a:t> magna </a:t>
            </a:r>
            <a:r>
              <a:rPr lang="en-GB" dirty="0" err="1" smtClean="0"/>
              <a:t>aliquam</a:t>
            </a:r>
            <a:r>
              <a:rPr lang="en-GB" dirty="0" smtClean="0"/>
              <a:t> </a:t>
            </a:r>
            <a:r>
              <a:rPr lang="en-GB" dirty="0" err="1" smtClean="0"/>
              <a:t>erat</a:t>
            </a:r>
            <a:r>
              <a:rPr lang="en-GB" dirty="0" smtClean="0"/>
              <a:t> </a:t>
            </a:r>
            <a:r>
              <a:rPr lang="en-GB" dirty="0" err="1" smtClean="0"/>
              <a:t>ullamcorper</a:t>
            </a:r>
            <a:r>
              <a:rPr lang="en-GB" dirty="0" smtClean="0"/>
              <a:t> </a:t>
            </a:r>
            <a:r>
              <a:rPr lang="en-GB" dirty="0" err="1" smtClean="0"/>
              <a:t>suscipit</a:t>
            </a:r>
            <a:r>
              <a:rPr lang="en-GB" dirty="0" smtClean="0"/>
              <a:t> </a:t>
            </a:r>
            <a:r>
              <a:rPr lang="en-GB" dirty="0" err="1" smtClean="0"/>
              <a:t>volutpat</a:t>
            </a:r>
            <a:r>
              <a:rPr lang="en-GB" dirty="0" smtClean="0"/>
              <a:t> </a:t>
            </a:r>
            <a:r>
              <a:rPr lang="en-GB" dirty="0" err="1" smtClean="0"/>
              <a:t>wisi</a:t>
            </a:r>
            <a:r>
              <a:rPr lang="en-GB" dirty="0" smtClean="0"/>
              <a:t> </a:t>
            </a:r>
            <a:r>
              <a:rPr lang="en-GB" dirty="0" err="1" smtClean="0"/>
              <a:t>enim</a:t>
            </a:r>
            <a:endParaRPr lang="en-GB" dirty="0" smtClean="0"/>
          </a:p>
          <a:p>
            <a:pPr lvl="0"/>
            <a:r>
              <a:rPr lang="en-GB" dirty="0" smtClean="0"/>
              <a:t>Is </a:t>
            </a:r>
            <a:r>
              <a:rPr lang="en-GB" dirty="0" err="1" smtClean="0"/>
              <a:t>autem</a:t>
            </a:r>
            <a:r>
              <a:rPr lang="en-GB" dirty="0" smtClean="0"/>
              <a:t> </a:t>
            </a:r>
            <a:r>
              <a:rPr lang="en-GB" dirty="0" err="1" smtClean="0"/>
              <a:t>vel</a:t>
            </a:r>
            <a:r>
              <a:rPr lang="en-GB" dirty="0" smtClean="0"/>
              <a:t> </a:t>
            </a:r>
            <a:r>
              <a:rPr lang="en-GB" dirty="0" err="1" smtClean="0"/>
              <a:t>eum</a:t>
            </a:r>
            <a:r>
              <a:rPr lang="en-GB" dirty="0" smtClean="0"/>
              <a:t> </a:t>
            </a:r>
            <a:r>
              <a:rPr lang="en-GB" dirty="0" err="1" smtClean="0"/>
              <a:t>iriure</a:t>
            </a:r>
            <a:r>
              <a:rPr lang="en-GB" dirty="0" smtClean="0"/>
              <a:t> </a:t>
            </a:r>
            <a:r>
              <a:rPr lang="en-GB" dirty="0" err="1" smtClean="0"/>
              <a:t>dolor</a:t>
            </a:r>
            <a:r>
              <a:rPr lang="en-GB" dirty="0" smtClean="0"/>
              <a:t> in </a:t>
            </a:r>
            <a:r>
              <a:rPr lang="en-GB" dirty="0" err="1" smtClean="0"/>
              <a:t>hendrerit</a:t>
            </a:r>
            <a:endParaRPr lang="en-GB" dirty="0" smtClean="0"/>
          </a:p>
          <a:p>
            <a:pPr lvl="0"/>
            <a:r>
              <a:rPr lang="en-GB" dirty="0" err="1" smtClean="0"/>
              <a:t>Velit</a:t>
            </a:r>
            <a:r>
              <a:rPr lang="en-GB" dirty="0" smtClean="0"/>
              <a:t> </a:t>
            </a:r>
            <a:r>
              <a:rPr lang="en-GB" dirty="0" err="1" smtClean="0"/>
              <a:t>esse</a:t>
            </a:r>
            <a:r>
              <a:rPr lang="en-GB" dirty="0" smtClean="0"/>
              <a:t> </a:t>
            </a:r>
            <a:r>
              <a:rPr lang="en-GB" dirty="0" err="1" smtClean="0"/>
              <a:t>molestie</a:t>
            </a:r>
            <a:r>
              <a:rPr lang="en-GB" dirty="0" smtClean="0"/>
              <a:t> </a:t>
            </a:r>
            <a:r>
              <a:rPr lang="en-GB" dirty="0" err="1" smtClean="0"/>
              <a:t>consequat</a:t>
            </a:r>
            <a:r>
              <a:rPr lang="en-GB" dirty="0" smtClean="0"/>
              <a:t>, </a:t>
            </a:r>
            <a:r>
              <a:rPr lang="en-GB" dirty="0" err="1" smtClean="0"/>
              <a:t>uisrtis</a:t>
            </a:r>
            <a:r>
              <a:rPr lang="en-GB" dirty="0" smtClean="0"/>
              <a:t> </a:t>
            </a:r>
            <a:r>
              <a:rPr lang="en-GB" dirty="0" err="1" smtClean="0"/>
              <a:t>nisl</a:t>
            </a:r>
            <a:r>
              <a:rPr lang="en-GB" dirty="0" smtClean="0"/>
              <a:t> </a:t>
            </a:r>
            <a:r>
              <a:rPr lang="en-GB" dirty="0" err="1" smtClean="0"/>
              <a:t>ut</a:t>
            </a:r>
            <a:r>
              <a:rPr lang="en-GB" dirty="0" smtClean="0"/>
              <a:t> </a:t>
            </a:r>
            <a:r>
              <a:rPr lang="en-GB" dirty="0" err="1" smtClean="0"/>
              <a:t>aliquip</a:t>
            </a:r>
            <a:r>
              <a:rPr lang="en-GB" dirty="0" smtClean="0"/>
              <a:t> </a:t>
            </a:r>
            <a:r>
              <a:rPr lang="en-GB" dirty="0" err="1" smtClean="0"/>
              <a:t>exvel</a:t>
            </a:r>
            <a:r>
              <a:rPr lang="en-GB" dirty="0" smtClean="0"/>
              <a:t> </a:t>
            </a:r>
            <a:r>
              <a:rPr lang="en-GB" dirty="0" err="1" smtClean="0"/>
              <a:t>illum</a:t>
            </a:r>
            <a:r>
              <a:rPr lang="en-GB" dirty="0" smtClean="0"/>
              <a:t> </a:t>
            </a:r>
            <a:r>
              <a:rPr lang="en-GB" dirty="0" err="1" smtClean="0"/>
              <a:t>dolore</a:t>
            </a:r>
            <a:r>
              <a:rPr lang="en-GB" dirty="0" smtClean="0"/>
              <a:t> </a:t>
            </a:r>
            <a:r>
              <a:rPr lang="en-GB" dirty="0" err="1" smtClean="0"/>
              <a:t>eu</a:t>
            </a:r>
            <a:r>
              <a:rPr lang="en-GB" dirty="0" smtClean="0"/>
              <a:t> </a:t>
            </a:r>
            <a:r>
              <a:rPr lang="en-GB" dirty="0" err="1" smtClean="0"/>
              <a:t>feugiat</a:t>
            </a:r>
            <a:endParaRPr lang="en-GB" dirty="0"/>
          </a:p>
        </p:txBody>
      </p:sp>
      <p:sp>
        <p:nvSpPr>
          <p:cNvPr id="16" name="Text Placeholder 18"/>
          <p:cNvSpPr>
            <a:spLocks noGrp="1"/>
          </p:cNvSpPr>
          <p:nvPr>
            <p:ph type="body" sz="quarter" idx="13" hasCustomPrompt="1"/>
          </p:nvPr>
        </p:nvSpPr>
        <p:spPr>
          <a:xfrm>
            <a:off x="4968733" y="5620196"/>
            <a:ext cx="6311842" cy="559893"/>
          </a:xfrm>
          <a:prstGeom prst="rect">
            <a:avLst/>
          </a:prstGeom>
        </p:spPr>
        <p:txBody>
          <a:bodyPr/>
          <a:lstStyle>
            <a:lvl1pPr marL="0" indent="0">
              <a:spcAft>
                <a:spcPts val="1200"/>
              </a:spcAft>
              <a:buNone/>
              <a:defRPr sz="1400" b="0" baseline="0">
                <a:solidFill>
                  <a:schemeClr val="tx1"/>
                </a:solidFill>
              </a:defRPr>
            </a:lvl1pPr>
            <a:lvl2pPr>
              <a:defRPr sz="1200" b="1">
                <a:solidFill>
                  <a:schemeClr val="tx2"/>
                </a:solidFill>
              </a:defRPr>
            </a:lvl2pPr>
            <a:lvl3pPr>
              <a:defRPr sz="1200" b="0"/>
            </a:lvl3pPr>
            <a:lvl4pPr>
              <a:defRPr sz="1200" b="1"/>
            </a:lvl4pPr>
            <a:lvl5pPr>
              <a:defRPr sz="900" b="1"/>
            </a:lvl5pPr>
          </a:lstStyle>
          <a:p>
            <a:pPr lvl="0"/>
            <a:r>
              <a:rPr lang="en-GB" dirty="0" smtClean="0"/>
              <a:t>Lorem ipsum </a:t>
            </a:r>
            <a:r>
              <a:rPr lang="en-GB" dirty="0" err="1" smtClean="0"/>
              <a:t>dolor</a:t>
            </a:r>
            <a:r>
              <a:rPr lang="en-GB" dirty="0" smtClean="0"/>
              <a:t> sit </a:t>
            </a:r>
            <a:r>
              <a:rPr lang="en-GB" dirty="0" err="1" smtClean="0"/>
              <a:t>amet</a:t>
            </a:r>
            <a:r>
              <a:rPr lang="en-GB" dirty="0" smtClean="0"/>
              <a:t>, </a:t>
            </a:r>
            <a:r>
              <a:rPr lang="en-GB" dirty="0" err="1" smtClean="0"/>
              <a:t>consectetuer</a:t>
            </a:r>
            <a:r>
              <a:rPr lang="en-GB" dirty="0" smtClean="0"/>
              <a:t> </a:t>
            </a:r>
            <a:r>
              <a:rPr lang="en-GB" dirty="0" err="1" smtClean="0"/>
              <a:t>adipiscing</a:t>
            </a:r>
            <a:r>
              <a:rPr lang="en-GB" dirty="0" smtClean="0"/>
              <a:t> </a:t>
            </a:r>
            <a:r>
              <a:rPr lang="en-GB" dirty="0" err="1" smtClean="0"/>
              <a:t>elit</a:t>
            </a:r>
            <a:r>
              <a:rPr lang="en-GB" dirty="0" smtClean="0"/>
              <a:t>, </a:t>
            </a:r>
            <a:r>
              <a:rPr lang="en-GB" dirty="0" err="1" smtClean="0"/>
              <a:t>sed</a:t>
            </a:r>
            <a:r>
              <a:rPr lang="en-GB" dirty="0" smtClean="0"/>
              <a:t> </a:t>
            </a:r>
            <a:r>
              <a:rPr lang="en-GB" dirty="0" err="1" smtClean="0"/>
              <a:t>diam</a:t>
            </a:r>
            <a:r>
              <a:rPr lang="en-GB" dirty="0" smtClean="0"/>
              <a:t> </a:t>
            </a:r>
            <a:r>
              <a:rPr lang="en-GB" dirty="0" err="1" smtClean="0"/>
              <a:t>nonummy</a:t>
            </a:r>
            <a:r>
              <a:rPr lang="en-GB" dirty="0" smtClean="0"/>
              <a:t> </a:t>
            </a:r>
            <a:r>
              <a:rPr lang="en-GB" dirty="0" err="1" smtClean="0"/>
              <a:t>nibh</a:t>
            </a:r>
            <a:r>
              <a:rPr lang="en-GB" dirty="0" smtClean="0"/>
              <a:t> </a:t>
            </a:r>
            <a:r>
              <a:rPr lang="en-GB" dirty="0" err="1" smtClean="0"/>
              <a:t>euismod</a:t>
            </a:r>
            <a:r>
              <a:rPr lang="en-GB" dirty="0" smtClean="0"/>
              <a:t> </a:t>
            </a:r>
            <a:r>
              <a:rPr lang="en-GB" dirty="0" err="1" smtClean="0"/>
              <a:t>tincidunt</a:t>
            </a:r>
            <a:r>
              <a:rPr lang="en-GB" dirty="0" smtClean="0"/>
              <a:t> </a:t>
            </a:r>
            <a:r>
              <a:rPr lang="en-GB" dirty="0" err="1" smtClean="0"/>
              <a:t>ut</a:t>
            </a:r>
            <a:r>
              <a:rPr lang="en-GB" dirty="0" smtClean="0"/>
              <a:t> </a:t>
            </a:r>
            <a:r>
              <a:rPr lang="en-GB" dirty="0" err="1" smtClean="0"/>
              <a:t>laoreet</a:t>
            </a:r>
            <a:r>
              <a:rPr lang="en-GB" dirty="0" smtClean="0"/>
              <a:t> </a:t>
            </a:r>
            <a:r>
              <a:rPr lang="en-GB" dirty="0" err="1" smtClean="0"/>
              <a:t>dolore</a:t>
            </a:r>
            <a:r>
              <a:rPr lang="en-GB" dirty="0" smtClean="0"/>
              <a:t>.</a:t>
            </a:r>
            <a:endParaRPr lang="en-GB" dirty="0"/>
          </a:p>
        </p:txBody>
      </p:sp>
      <p:pic>
        <p:nvPicPr>
          <p:cNvPr id="10" name="Picture 9"/>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9437578" y="345356"/>
            <a:ext cx="681102" cy="666115"/>
          </a:xfrm>
          <a:prstGeom prst="rect">
            <a:avLst/>
          </a:prstGeom>
        </p:spPr>
      </p:pic>
      <p:pic>
        <p:nvPicPr>
          <p:cNvPr id="11" name="Picture 10"/>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272464" y="399511"/>
            <a:ext cx="1656184" cy="571383"/>
          </a:xfrm>
          <a:prstGeom prst="rect">
            <a:avLst/>
          </a:prstGeom>
        </p:spPr>
      </p:pic>
    </p:spTree>
    <p:extLst>
      <p:ext uri="{BB962C8B-B14F-4D97-AF65-F5344CB8AC3E}">
        <p14:creationId xmlns:p14="http://schemas.microsoft.com/office/powerpoint/2010/main" val="210376762"/>
      </p:ext>
    </p:extLst>
  </p:cSld>
  <p:clrMapOvr>
    <a:masterClrMapping/>
  </p:clrMapOvr>
  <p:timing>
    <p:tnLst>
      <p:par>
        <p:cTn id="1" dur="indefinite" restart="never" nodeType="tmRoot"/>
      </p:par>
    </p:tnLst>
  </p:timing>
  <p:hf sldNum="0" hdr="0" dt="0"/>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ext Slide C3">
    <p:spTree>
      <p:nvGrpSpPr>
        <p:cNvPr id="1" name=""/>
        <p:cNvGrpSpPr/>
        <p:nvPr/>
      </p:nvGrpSpPr>
      <p:grpSpPr>
        <a:xfrm>
          <a:off x="0" y="0"/>
          <a:ext cx="0" cy="0"/>
          <a:chOff x="0" y="0"/>
          <a:chExt cx="0" cy="0"/>
        </a:xfrm>
      </p:grpSpPr>
      <p:sp>
        <p:nvSpPr>
          <p:cNvPr id="14" name="Freeform 13"/>
          <p:cNvSpPr/>
          <p:nvPr userDrawn="1"/>
        </p:nvSpPr>
        <p:spPr>
          <a:xfrm rot="16200000">
            <a:off x="-1036477" y="1036476"/>
            <a:ext cx="6872516" cy="4799559"/>
          </a:xfrm>
          <a:custGeom>
            <a:avLst/>
            <a:gdLst>
              <a:gd name="connsiteX0" fmla="*/ 0 w 5043341"/>
              <a:gd name="connsiteY0" fmla="*/ 122548 h 405352"/>
              <a:gd name="connsiteX1" fmla="*/ 0 w 5043341"/>
              <a:gd name="connsiteY1" fmla="*/ 0 h 405352"/>
              <a:gd name="connsiteX2" fmla="*/ 5043341 w 5043341"/>
              <a:gd name="connsiteY2" fmla="*/ 0 h 405352"/>
              <a:gd name="connsiteX3" fmla="*/ 5043341 w 5043341"/>
              <a:gd name="connsiteY3" fmla="*/ 405352 h 405352"/>
              <a:gd name="connsiteX4" fmla="*/ 0 w 5043341"/>
              <a:gd name="connsiteY4" fmla="*/ 122548 h 405352"/>
              <a:gd name="connsiteX0" fmla="*/ 0 w 5043341"/>
              <a:gd name="connsiteY0" fmla="*/ 122548 h 376253"/>
              <a:gd name="connsiteX1" fmla="*/ 0 w 5043341"/>
              <a:gd name="connsiteY1" fmla="*/ 0 h 376253"/>
              <a:gd name="connsiteX2" fmla="*/ 5043341 w 5043341"/>
              <a:gd name="connsiteY2" fmla="*/ 0 h 376253"/>
              <a:gd name="connsiteX3" fmla="*/ 5043341 w 5043341"/>
              <a:gd name="connsiteY3" fmla="*/ 376253 h 376253"/>
              <a:gd name="connsiteX4" fmla="*/ 0 w 5043341"/>
              <a:gd name="connsiteY4" fmla="*/ 122548 h 376253"/>
              <a:gd name="connsiteX0" fmla="*/ 0 w 5048594"/>
              <a:gd name="connsiteY0" fmla="*/ 171652 h 376253"/>
              <a:gd name="connsiteX1" fmla="*/ 5253 w 5048594"/>
              <a:gd name="connsiteY1" fmla="*/ 0 h 376253"/>
              <a:gd name="connsiteX2" fmla="*/ 5048594 w 5048594"/>
              <a:gd name="connsiteY2" fmla="*/ 0 h 376253"/>
              <a:gd name="connsiteX3" fmla="*/ 5048594 w 5048594"/>
              <a:gd name="connsiteY3" fmla="*/ 376253 h 376253"/>
              <a:gd name="connsiteX4" fmla="*/ 0 w 5048594"/>
              <a:gd name="connsiteY4" fmla="*/ 171652 h 376253"/>
              <a:gd name="connsiteX0" fmla="*/ 0 w 5048594"/>
              <a:gd name="connsiteY0" fmla="*/ 171652 h 376253"/>
              <a:gd name="connsiteX1" fmla="*/ 5253 w 5048594"/>
              <a:gd name="connsiteY1" fmla="*/ 0 h 376253"/>
              <a:gd name="connsiteX2" fmla="*/ 5048594 w 5048594"/>
              <a:gd name="connsiteY2" fmla="*/ 0 h 376253"/>
              <a:gd name="connsiteX3" fmla="*/ 5048594 w 5048594"/>
              <a:gd name="connsiteY3" fmla="*/ 376253 h 376253"/>
              <a:gd name="connsiteX4" fmla="*/ 0 w 5048594"/>
              <a:gd name="connsiteY4" fmla="*/ 171652 h 376253"/>
              <a:gd name="connsiteX0" fmla="*/ 5432 w 5054026"/>
              <a:gd name="connsiteY0" fmla="*/ 171652 h 376253"/>
              <a:gd name="connsiteX1" fmla="*/ 0 w 5054026"/>
              <a:gd name="connsiteY1" fmla="*/ 0 h 376253"/>
              <a:gd name="connsiteX2" fmla="*/ 5054026 w 5054026"/>
              <a:gd name="connsiteY2" fmla="*/ 0 h 376253"/>
              <a:gd name="connsiteX3" fmla="*/ 5054026 w 5054026"/>
              <a:gd name="connsiteY3" fmla="*/ 376253 h 376253"/>
              <a:gd name="connsiteX4" fmla="*/ 5432 w 5054026"/>
              <a:gd name="connsiteY4" fmla="*/ 171652 h 376253"/>
              <a:gd name="connsiteX0" fmla="*/ 0 w 5059279"/>
              <a:gd name="connsiteY0" fmla="*/ 169525 h 376253"/>
              <a:gd name="connsiteX1" fmla="*/ 5253 w 5059279"/>
              <a:gd name="connsiteY1" fmla="*/ 0 h 376253"/>
              <a:gd name="connsiteX2" fmla="*/ 5059279 w 5059279"/>
              <a:gd name="connsiteY2" fmla="*/ 0 h 376253"/>
              <a:gd name="connsiteX3" fmla="*/ 5059279 w 5059279"/>
              <a:gd name="connsiteY3" fmla="*/ 376253 h 376253"/>
              <a:gd name="connsiteX4" fmla="*/ 0 w 5059279"/>
              <a:gd name="connsiteY4" fmla="*/ 169525 h 376253"/>
              <a:gd name="connsiteX0" fmla="*/ 0 w 5059279"/>
              <a:gd name="connsiteY0" fmla="*/ 260551 h 376253"/>
              <a:gd name="connsiteX1" fmla="*/ 5253 w 5059279"/>
              <a:gd name="connsiteY1" fmla="*/ 0 h 376253"/>
              <a:gd name="connsiteX2" fmla="*/ 5059279 w 5059279"/>
              <a:gd name="connsiteY2" fmla="*/ 0 h 376253"/>
              <a:gd name="connsiteX3" fmla="*/ 5059279 w 5059279"/>
              <a:gd name="connsiteY3" fmla="*/ 376253 h 376253"/>
              <a:gd name="connsiteX4" fmla="*/ 0 w 5059279"/>
              <a:gd name="connsiteY4" fmla="*/ 260551 h 3762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59279" h="376253">
                <a:moveTo>
                  <a:pt x="0" y="260551"/>
                </a:moveTo>
                <a:lnTo>
                  <a:pt x="5253" y="0"/>
                </a:lnTo>
                <a:lnTo>
                  <a:pt x="5059279" y="0"/>
                </a:lnTo>
                <a:lnTo>
                  <a:pt x="5059279" y="376253"/>
                </a:lnTo>
                <a:lnTo>
                  <a:pt x="0" y="260551"/>
                </a:lnTo>
                <a:close/>
              </a:path>
            </a:pathLst>
          </a:custGeom>
          <a:blipFill dpi="0" rotWithShape="0">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6"/>
          <p:cNvSpPr>
            <a:spLocks noGrp="1"/>
          </p:cNvSpPr>
          <p:nvPr>
            <p:ph type="title" hasCustomPrompt="1"/>
          </p:nvPr>
        </p:nvSpPr>
        <p:spPr>
          <a:xfrm>
            <a:off x="4978745" y="512052"/>
            <a:ext cx="5956138" cy="972731"/>
          </a:xfrm>
          <a:prstGeom prst="rect">
            <a:avLst/>
          </a:prstGeom>
        </p:spPr>
        <p:txBody>
          <a:bodyPr/>
          <a:lstStyle>
            <a:lvl1pPr algn="l">
              <a:lnSpc>
                <a:spcPct val="80000"/>
              </a:lnSpc>
              <a:defRPr sz="4000" b="0" baseline="0">
                <a:solidFill>
                  <a:schemeClr val="accent1"/>
                </a:solidFill>
                <a:latin typeface="Bebas Neue" panose="020B0606020202050201" pitchFamily="34" charset="0"/>
              </a:defRPr>
            </a:lvl1pPr>
          </a:lstStyle>
          <a:p>
            <a:r>
              <a:rPr lang="en-US" dirty="0" smtClean="0"/>
              <a:t>TEXT SLIDE</a:t>
            </a:r>
            <a:br>
              <a:rPr lang="en-US" dirty="0" smtClean="0"/>
            </a:br>
            <a:r>
              <a:rPr lang="en-US" dirty="0" smtClean="0"/>
              <a:t>MAIN HEADING STYLE</a:t>
            </a:r>
            <a:endParaRPr lang="en-GB" dirty="0"/>
          </a:p>
        </p:txBody>
      </p:sp>
      <p:cxnSp>
        <p:nvCxnSpPr>
          <p:cNvPr id="15" name="Straight Connector 14"/>
          <p:cNvCxnSpPr/>
          <p:nvPr userDrawn="1"/>
        </p:nvCxnSpPr>
        <p:spPr>
          <a:xfrm>
            <a:off x="609600" y="6453336"/>
            <a:ext cx="115824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 Placeholder 18"/>
          <p:cNvSpPr>
            <a:spLocks noGrp="1"/>
          </p:cNvSpPr>
          <p:nvPr>
            <p:ph type="body" sz="quarter" idx="10" hasCustomPrompt="1"/>
          </p:nvPr>
        </p:nvSpPr>
        <p:spPr>
          <a:xfrm>
            <a:off x="4978745" y="1556792"/>
            <a:ext cx="6278488" cy="957072"/>
          </a:xfrm>
          <a:prstGeom prst="rect">
            <a:avLst/>
          </a:prstGeom>
        </p:spPr>
        <p:txBody>
          <a:bodyPr/>
          <a:lstStyle>
            <a:lvl1pPr marL="0" indent="0">
              <a:spcAft>
                <a:spcPts val="1200"/>
              </a:spcAft>
              <a:buNone/>
              <a:defRPr sz="1400" b="1">
                <a:solidFill>
                  <a:schemeClr val="tx1"/>
                </a:solidFill>
              </a:defRPr>
            </a:lvl1pPr>
            <a:lvl2pPr>
              <a:defRPr sz="1200" b="1">
                <a:solidFill>
                  <a:schemeClr val="tx2"/>
                </a:solidFill>
              </a:defRPr>
            </a:lvl2pPr>
            <a:lvl3pPr>
              <a:defRPr sz="1200" b="0"/>
            </a:lvl3pPr>
            <a:lvl4pPr>
              <a:defRPr sz="1200" b="1"/>
            </a:lvl4pPr>
            <a:lvl5pPr>
              <a:defRPr sz="900" b="1"/>
            </a:lvl5pPr>
          </a:lstStyle>
          <a:p>
            <a:pPr lvl="0"/>
            <a:r>
              <a:rPr lang="en-GB" dirty="0" smtClean="0"/>
              <a:t>Bold copy style with for key content pages. This uses the system typeface Arial. </a:t>
            </a:r>
            <a:r>
              <a:rPr lang="en-GB" dirty="0" err="1" smtClean="0"/>
              <a:t>Nonummy</a:t>
            </a:r>
            <a:r>
              <a:rPr lang="en-GB" dirty="0" smtClean="0"/>
              <a:t> </a:t>
            </a:r>
            <a:r>
              <a:rPr lang="en-GB" dirty="0" err="1" smtClean="0"/>
              <a:t>nibh</a:t>
            </a:r>
            <a:r>
              <a:rPr lang="en-GB" dirty="0" smtClean="0"/>
              <a:t> </a:t>
            </a:r>
            <a:r>
              <a:rPr lang="en-GB" dirty="0" err="1" smtClean="0"/>
              <a:t>euismod</a:t>
            </a:r>
            <a:r>
              <a:rPr lang="en-GB" dirty="0" smtClean="0"/>
              <a:t> </a:t>
            </a:r>
            <a:r>
              <a:rPr lang="en-GB" dirty="0" err="1" smtClean="0"/>
              <a:t>tincidunt</a:t>
            </a:r>
            <a:r>
              <a:rPr lang="en-GB" dirty="0" smtClean="0"/>
              <a:t> </a:t>
            </a:r>
            <a:r>
              <a:rPr lang="en-GB" dirty="0" err="1" smtClean="0"/>
              <a:t>ut</a:t>
            </a:r>
            <a:r>
              <a:rPr lang="en-GB" dirty="0" smtClean="0"/>
              <a:t> </a:t>
            </a:r>
            <a:r>
              <a:rPr lang="en-GB" dirty="0" err="1" smtClean="0"/>
              <a:t>laoreet</a:t>
            </a:r>
            <a:r>
              <a:rPr lang="en-GB" dirty="0" smtClean="0"/>
              <a:t> </a:t>
            </a:r>
            <a:r>
              <a:rPr lang="en-GB" dirty="0" err="1" smtClean="0"/>
              <a:t>dolore</a:t>
            </a:r>
            <a:r>
              <a:rPr lang="en-GB" dirty="0" smtClean="0"/>
              <a:t> magna </a:t>
            </a:r>
            <a:r>
              <a:rPr lang="en-GB" dirty="0" err="1" smtClean="0"/>
              <a:t>volutpat</a:t>
            </a:r>
            <a:r>
              <a:rPr lang="en-GB" dirty="0" smtClean="0"/>
              <a:t> </a:t>
            </a:r>
            <a:r>
              <a:rPr lang="en-GB" dirty="0" err="1" smtClean="0"/>
              <a:t>wisi</a:t>
            </a:r>
            <a:r>
              <a:rPr lang="en-GB" dirty="0" smtClean="0"/>
              <a:t> </a:t>
            </a:r>
            <a:r>
              <a:rPr lang="en-GB" dirty="0" err="1" smtClean="0"/>
              <a:t>enimaliquam</a:t>
            </a:r>
            <a:r>
              <a:rPr lang="en-GB" dirty="0" smtClean="0"/>
              <a:t> </a:t>
            </a:r>
            <a:r>
              <a:rPr lang="en-GB" dirty="0" err="1" smtClean="0"/>
              <a:t>erat</a:t>
            </a:r>
            <a:r>
              <a:rPr lang="en-GB" dirty="0" smtClean="0"/>
              <a:t> </a:t>
            </a:r>
            <a:r>
              <a:rPr lang="en-GB" dirty="0" err="1" smtClean="0"/>
              <a:t>volutpat</a:t>
            </a:r>
            <a:r>
              <a:rPr lang="en-GB" dirty="0" smtClean="0"/>
              <a:t> </a:t>
            </a:r>
            <a:r>
              <a:rPr lang="en-GB" dirty="0" err="1" smtClean="0"/>
              <a:t>wisi</a:t>
            </a:r>
            <a:r>
              <a:rPr lang="en-GB" dirty="0" smtClean="0"/>
              <a:t> </a:t>
            </a:r>
            <a:r>
              <a:rPr lang="en-GB" dirty="0" err="1" smtClean="0"/>
              <a:t>enim</a:t>
            </a:r>
            <a:r>
              <a:rPr lang="en-GB" dirty="0" smtClean="0"/>
              <a:t> ad minim </a:t>
            </a:r>
            <a:r>
              <a:rPr lang="en-GB" dirty="0" err="1" smtClean="0"/>
              <a:t>nibh</a:t>
            </a:r>
            <a:r>
              <a:rPr lang="en-GB" dirty="0" smtClean="0"/>
              <a:t> </a:t>
            </a:r>
            <a:r>
              <a:rPr lang="en-GB" dirty="0" err="1" smtClean="0"/>
              <a:t>euismod</a:t>
            </a:r>
            <a:r>
              <a:rPr lang="en-GB" dirty="0" smtClean="0"/>
              <a:t> </a:t>
            </a:r>
            <a:r>
              <a:rPr lang="en-GB" dirty="0" err="1" smtClean="0"/>
              <a:t>tincidunt</a:t>
            </a:r>
            <a:r>
              <a:rPr lang="en-GB" dirty="0" smtClean="0"/>
              <a:t> </a:t>
            </a:r>
            <a:r>
              <a:rPr lang="en-GB" dirty="0" err="1" smtClean="0"/>
              <a:t>ut</a:t>
            </a:r>
            <a:r>
              <a:rPr lang="en-GB" dirty="0" smtClean="0"/>
              <a:t> </a:t>
            </a:r>
            <a:r>
              <a:rPr lang="en-GB" dirty="0" err="1" smtClean="0"/>
              <a:t>laoreet</a:t>
            </a:r>
            <a:r>
              <a:rPr lang="en-GB" dirty="0" smtClean="0"/>
              <a:t> </a:t>
            </a:r>
            <a:r>
              <a:rPr lang="en-GB" dirty="0" err="1" smtClean="0"/>
              <a:t>veniam</a:t>
            </a:r>
            <a:r>
              <a:rPr lang="en-GB" dirty="0" smtClean="0"/>
              <a:t> </a:t>
            </a:r>
            <a:r>
              <a:rPr lang="en-GB" dirty="0" err="1" smtClean="0"/>
              <a:t>quis</a:t>
            </a:r>
            <a:r>
              <a:rPr lang="en-GB" dirty="0" smtClean="0"/>
              <a:t> </a:t>
            </a:r>
            <a:r>
              <a:rPr lang="en-GB" dirty="0" err="1" smtClean="0"/>
              <a:t>nostrud</a:t>
            </a:r>
            <a:r>
              <a:rPr lang="en-GB" dirty="0" smtClean="0"/>
              <a:t>.</a:t>
            </a:r>
            <a:endParaRPr lang="en-GB" dirty="0"/>
          </a:p>
        </p:txBody>
      </p:sp>
      <p:sp>
        <p:nvSpPr>
          <p:cNvPr id="22" name="Text Placeholder 18"/>
          <p:cNvSpPr>
            <a:spLocks noGrp="1"/>
          </p:cNvSpPr>
          <p:nvPr>
            <p:ph type="body" sz="quarter" idx="11" hasCustomPrompt="1"/>
          </p:nvPr>
        </p:nvSpPr>
        <p:spPr>
          <a:xfrm>
            <a:off x="4978447" y="2636912"/>
            <a:ext cx="6278488" cy="969068"/>
          </a:xfrm>
          <a:prstGeom prst="rect">
            <a:avLst/>
          </a:prstGeom>
        </p:spPr>
        <p:txBody>
          <a:bodyPr/>
          <a:lstStyle>
            <a:lvl1pPr marL="0" indent="0">
              <a:spcAft>
                <a:spcPts val="1200"/>
              </a:spcAft>
              <a:buNone/>
              <a:defRPr sz="1400" b="0" baseline="0">
                <a:solidFill>
                  <a:schemeClr val="tx1"/>
                </a:solidFill>
              </a:defRPr>
            </a:lvl1pPr>
            <a:lvl2pPr>
              <a:defRPr sz="1200" b="1">
                <a:solidFill>
                  <a:schemeClr val="tx2"/>
                </a:solidFill>
              </a:defRPr>
            </a:lvl2pPr>
            <a:lvl3pPr>
              <a:defRPr sz="1200" b="0"/>
            </a:lvl3pPr>
            <a:lvl4pPr>
              <a:defRPr sz="1200" b="1"/>
            </a:lvl4pPr>
            <a:lvl5pPr>
              <a:defRPr sz="900" b="1"/>
            </a:lvl5pPr>
          </a:lstStyle>
          <a:p>
            <a:pPr lvl="0"/>
            <a:r>
              <a:rPr lang="en-GB" dirty="0" smtClean="0"/>
              <a:t>Lorem ipsum </a:t>
            </a:r>
            <a:r>
              <a:rPr lang="en-GB" dirty="0" err="1" smtClean="0"/>
              <a:t>dolor</a:t>
            </a:r>
            <a:r>
              <a:rPr lang="en-GB" dirty="0" smtClean="0"/>
              <a:t> sit </a:t>
            </a:r>
            <a:r>
              <a:rPr lang="en-GB" dirty="0" err="1" smtClean="0"/>
              <a:t>amet</a:t>
            </a:r>
            <a:r>
              <a:rPr lang="en-GB" dirty="0" smtClean="0"/>
              <a:t>, </a:t>
            </a:r>
            <a:r>
              <a:rPr lang="en-GB" dirty="0" err="1" smtClean="0"/>
              <a:t>consectetuer</a:t>
            </a:r>
            <a:r>
              <a:rPr lang="en-GB" dirty="0" smtClean="0"/>
              <a:t> </a:t>
            </a:r>
            <a:r>
              <a:rPr lang="en-GB" dirty="0" err="1" smtClean="0"/>
              <a:t>adipiscing</a:t>
            </a:r>
            <a:r>
              <a:rPr lang="en-GB" dirty="0" smtClean="0"/>
              <a:t> </a:t>
            </a:r>
            <a:r>
              <a:rPr lang="en-GB" dirty="0" err="1" smtClean="0"/>
              <a:t>elit</a:t>
            </a:r>
            <a:r>
              <a:rPr lang="en-GB" dirty="0" smtClean="0"/>
              <a:t>, </a:t>
            </a:r>
            <a:r>
              <a:rPr lang="en-GB" dirty="0" err="1" smtClean="0"/>
              <a:t>sed</a:t>
            </a:r>
            <a:r>
              <a:rPr lang="en-GB" dirty="0" smtClean="0"/>
              <a:t> </a:t>
            </a:r>
            <a:r>
              <a:rPr lang="en-GB" dirty="0" err="1" smtClean="0"/>
              <a:t>diam</a:t>
            </a:r>
            <a:r>
              <a:rPr lang="en-GB" dirty="0" smtClean="0"/>
              <a:t> </a:t>
            </a:r>
            <a:r>
              <a:rPr lang="en-GB" dirty="0" err="1" smtClean="0"/>
              <a:t>nonummy</a:t>
            </a:r>
            <a:r>
              <a:rPr lang="en-GB" dirty="0" smtClean="0"/>
              <a:t> </a:t>
            </a:r>
            <a:r>
              <a:rPr lang="en-GB" dirty="0" err="1" smtClean="0"/>
              <a:t>nibh</a:t>
            </a:r>
            <a:r>
              <a:rPr lang="en-GB" dirty="0" smtClean="0"/>
              <a:t> </a:t>
            </a:r>
            <a:r>
              <a:rPr lang="en-GB" dirty="0" err="1" smtClean="0"/>
              <a:t>euismod</a:t>
            </a:r>
            <a:r>
              <a:rPr lang="en-GB" dirty="0" smtClean="0"/>
              <a:t> </a:t>
            </a:r>
            <a:r>
              <a:rPr lang="en-GB" dirty="0" err="1" smtClean="0"/>
              <a:t>tincidunt</a:t>
            </a:r>
            <a:r>
              <a:rPr lang="en-GB" dirty="0" smtClean="0"/>
              <a:t> </a:t>
            </a:r>
            <a:r>
              <a:rPr lang="en-GB" dirty="0" err="1" smtClean="0"/>
              <a:t>ut</a:t>
            </a:r>
            <a:r>
              <a:rPr lang="en-GB" dirty="0" smtClean="0"/>
              <a:t> </a:t>
            </a:r>
            <a:r>
              <a:rPr lang="en-GB" dirty="0" err="1" smtClean="0"/>
              <a:t>laoreet</a:t>
            </a:r>
            <a:r>
              <a:rPr lang="en-GB" dirty="0" smtClean="0"/>
              <a:t> </a:t>
            </a:r>
            <a:r>
              <a:rPr lang="en-GB" dirty="0" err="1" smtClean="0"/>
              <a:t>dolore</a:t>
            </a:r>
            <a:r>
              <a:rPr lang="en-GB" dirty="0" smtClean="0"/>
              <a:t> magna </a:t>
            </a:r>
            <a:r>
              <a:rPr lang="en-GB" dirty="0" err="1" smtClean="0"/>
              <a:t>aliquam</a:t>
            </a:r>
            <a:r>
              <a:rPr lang="en-GB" dirty="0" smtClean="0"/>
              <a:t> </a:t>
            </a:r>
            <a:r>
              <a:rPr lang="en-GB" dirty="0" err="1" smtClean="0"/>
              <a:t>erat</a:t>
            </a:r>
            <a:r>
              <a:rPr lang="en-GB" dirty="0" smtClean="0"/>
              <a:t> </a:t>
            </a:r>
            <a:r>
              <a:rPr lang="en-GB" dirty="0" err="1" smtClean="0"/>
              <a:t>volutpat</a:t>
            </a:r>
            <a:r>
              <a:rPr lang="en-GB" dirty="0" smtClean="0"/>
              <a:t> </a:t>
            </a:r>
            <a:r>
              <a:rPr lang="en-GB" dirty="0" err="1" smtClean="0"/>
              <a:t>wisi</a:t>
            </a:r>
            <a:r>
              <a:rPr lang="en-GB" dirty="0" smtClean="0"/>
              <a:t> </a:t>
            </a:r>
            <a:r>
              <a:rPr lang="en-GB" dirty="0" err="1" smtClean="0"/>
              <a:t>enim</a:t>
            </a:r>
            <a:r>
              <a:rPr lang="en-GB" dirty="0" smtClean="0"/>
              <a:t> ad minim </a:t>
            </a:r>
            <a:r>
              <a:rPr lang="en-GB" dirty="0" err="1" smtClean="0"/>
              <a:t>veniam</a:t>
            </a:r>
            <a:r>
              <a:rPr lang="en-GB" dirty="0" smtClean="0"/>
              <a:t>, </a:t>
            </a:r>
            <a:r>
              <a:rPr lang="en-GB" dirty="0" err="1" smtClean="0"/>
              <a:t>quisrtis</a:t>
            </a:r>
            <a:r>
              <a:rPr lang="en-GB" dirty="0" smtClean="0"/>
              <a:t> </a:t>
            </a:r>
            <a:r>
              <a:rPr lang="en-GB" dirty="0" err="1" smtClean="0"/>
              <a:t>nisl</a:t>
            </a:r>
            <a:r>
              <a:rPr lang="en-GB" dirty="0" smtClean="0"/>
              <a:t> </a:t>
            </a:r>
            <a:r>
              <a:rPr lang="en-GB" dirty="0" err="1" smtClean="0"/>
              <a:t>ut</a:t>
            </a:r>
            <a:r>
              <a:rPr lang="en-GB" dirty="0" smtClean="0"/>
              <a:t> </a:t>
            </a:r>
            <a:r>
              <a:rPr lang="en-GB" dirty="0" err="1" smtClean="0"/>
              <a:t>aliquip</a:t>
            </a:r>
            <a:r>
              <a:rPr lang="en-GB" dirty="0" smtClean="0"/>
              <a:t> ex </a:t>
            </a:r>
            <a:r>
              <a:rPr lang="en-GB" dirty="0" err="1" smtClean="0"/>
              <a:t>adipiscing</a:t>
            </a:r>
            <a:r>
              <a:rPr lang="en-GB" dirty="0" smtClean="0"/>
              <a:t> </a:t>
            </a:r>
            <a:r>
              <a:rPr lang="en-GB" dirty="0" err="1" smtClean="0"/>
              <a:t>elit</a:t>
            </a:r>
            <a:r>
              <a:rPr lang="en-GB" dirty="0" smtClean="0"/>
              <a:t>, </a:t>
            </a:r>
            <a:r>
              <a:rPr lang="en-GB" dirty="0" err="1" smtClean="0"/>
              <a:t>sed</a:t>
            </a:r>
            <a:r>
              <a:rPr lang="en-GB" dirty="0" smtClean="0"/>
              <a:t> </a:t>
            </a:r>
            <a:r>
              <a:rPr lang="en-GB" dirty="0" err="1" smtClean="0"/>
              <a:t>diam</a:t>
            </a:r>
            <a:r>
              <a:rPr lang="en-GB" dirty="0" smtClean="0"/>
              <a:t> </a:t>
            </a:r>
            <a:r>
              <a:rPr lang="en-GB" dirty="0" err="1" smtClean="0"/>
              <a:t>nonummy</a:t>
            </a:r>
            <a:r>
              <a:rPr lang="en-GB" dirty="0" smtClean="0"/>
              <a:t> </a:t>
            </a:r>
            <a:r>
              <a:rPr lang="en-GB" dirty="0" err="1" smtClean="0"/>
              <a:t>nibh</a:t>
            </a:r>
            <a:r>
              <a:rPr lang="en-GB" dirty="0" smtClean="0"/>
              <a:t> </a:t>
            </a:r>
            <a:r>
              <a:rPr lang="en-GB" dirty="0" err="1" smtClean="0"/>
              <a:t>euismod</a:t>
            </a:r>
            <a:r>
              <a:rPr lang="en-GB" dirty="0" smtClean="0"/>
              <a:t> </a:t>
            </a:r>
            <a:r>
              <a:rPr lang="en-GB" dirty="0" err="1" smtClean="0"/>
              <a:t>tincidunt</a:t>
            </a:r>
            <a:r>
              <a:rPr lang="en-GB" dirty="0" smtClean="0"/>
              <a:t> </a:t>
            </a:r>
            <a:r>
              <a:rPr lang="en-GB" dirty="0" err="1" smtClean="0"/>
              <a:t>ut</a:t>
            </a:r>
            <a:r>
              <a:rPr lang="en-GB" dirty="0" smtClean="0"/>
              <a:t> </a:t>
            </a:r>
            <a:r>
              <a:rPr lang="en-GB" dirty="0" err="1" smtClean="0"/>
              <a:t>laoreet</a:t>
            </a:r>
            <a:r>
              <a:rPr lang="en-GB" dirty="0" smtClean="0"/>
              <a:t> </a:t>
            </a:r>
            <a:r>
              <a:rPr lang="en-GB" dirty="0" err="1" smtClean="0"/>
              <a:t>dolore</a:t>
            </a:r>
            <a:r>
              <a:rPr lang="en-GB" dirty="0" smtClean="0"/>
              <a:t> magna </a:t>
            </a:r>
            <a:r>
              <a:rPr lang="en-GB" dirty="0" err="1" smtClean="0"/>
              <a:t>ali</a:t>
            </a:r>
            <a:r>
              <a:rPr lang="en-GB" dirty="0" smtClean="0"/>
              <a:t> </a:t>
            </a:r>
            <a:r>
              <a:rPr lang="en-GB" dirty="0" err="1" smtClean="0"/>
              <a:t>consequat</a:t>
            </a:r>
            <a:r>
              <a:rPr lang="en-GB" dirty="0" smtClean="0"/>
              <a:t>.</a:t>
            </a:r>
            <a:endParaRPr lang="en-GB" dirty="0"/>
          </a:p>
        </p:txBody>
      </p:sp>
      <p:sp>
        <p:nvSpPr>
          <p:cNvPr id="23" name="Text Placeholder 18"/>
          <p:cNvSpPr>
            <a:spLocks noGrp="1"/>
          </p:cNvSpPr>
          <p:nvPr>
            <p:ph type="body" sz="quarter" idx="12" hasCustomPrompt="1"/>
          </p:nvPr>
        </p:nvSpPr>
        <p:spPr>
          <a:xfrm>
            <a:off x="4978446" y="4074855"/>
            <a:ext cx="6302129" cy="1386015"/>
          </a:xfrm>
          <a:prstGeom prst="rect">
            <a:avLst/>
          </a:prstGeom>
        </p:spPr>
        <p:txBody>
          <a:bodyPr/>
          <a:lstStyle>
            <a:lvl1pPr marL="285750" indent="-285750">
              <a:buClr>
                <a:schemeClr val="accent1"/>
              </a:buClr>
              <a:buSzPct val="150000"/>
              <a:buFont typeface="Arial" panose="020B0604020202020204" pitchFamily="34" charset="0"/>
              <a:buChar char="•"/>
              <a:defRPr sz="1400" b="0">
                <a:solidFill>
                  <a:schemeClr val="tx1"/>
                </a:solidFill>
              </a:defRPr>
            </a:lvl1pPr>
            <a:lvl2pPr>
              <a:defRPr sz="1200" b="1">
                <a:solidFill>
                  <a:schemeClr val="tx2"/>
                </a:solidFill>
              </a:defRPr>
            </a:lvl2pPr>
            <a:lvl3pPr>
              <a:defRPr sz="1200" b="0"/>
            </a:lvl3pPr>
            <a:lvl4pPr>
              <a:defRPr sz="1200" b="1"/>
            </a:lvl4pPr>
            <a:lvl5pPr>
              <a:defRPr sz="900" b="1"/>
            </a:lvl5pPr>
          </a:lstStyle>
          <a:p>
            <a:pPr lvl="0"/>
            <a:r>
              <a:rPr lang="en-GB" dirty="0" smtClean="0"/>
              <a:t>Bullet point style in black</a:t>
            </a:r>
          </a:p>
          <a:p>
            <a:pPr lvl="0"/>
            <a:r>
              <a:rPr lang="en-GB" dirty="0" err="1" smtClean="0"/>
              <a:t>Dolore</a:t>
            </a:r>
            <a:r>
              <a:rPr lang="en-GB" dirty="0" smtClean="0"/>
              <a:t> magna </a:t>
            </a:r>
            <a:r>
              <a:rPr lang="en-GB" dirty="0" err="1" smtClean="0"/>
              <a:t>aliquam</a:t>
            </a:r>
            <a:r>
              <a:rPr lang="en-GB" dirty="0" smtClean="0"/>
              <a:t> </a:t>
            </a:r>
            <a:r>
              <a:rPr lang="en-GB" dirty="0" err="1" smtClean="0"/>
              <a:t>erat</a:t>
            </a:r>
            <a:r>
              <a:rPr lang="en-GB" dirty="0" smtClean="0"/>
              <a:t> </a:t>
            </a:r>
            <a:r>
              <a:rPr lang="en-GB" dirty="0" err="1" smtClean="0"/>
              <a:t>ullamcorper</a:t>
            </a:r>
            <a:r>
              <a:rPr lang="en-GB" dirty="0" smtClean="0"/>
              <a:t> </a:t>
            </a:r>
            <a:r>
              <a:rPr lang="en-GB" dirty="0" err="1" smtClean="0"/>
              <a:t>suscipit</a:t>
            </a:r>
            <a:r>
              <a:rPr lang="en-GB" dirty="0" smtClean="0"/>
              <a:t> </a:t>
            </a:r>
            <a:r>
              <a:rPr lang="en-GB" dirty="0" err="1" smtClean="0"/>
              <a:t>volutpat</a:t>
            </a:r>
            <a:r>
              <a:rPr lang="en-GB" dirty="0" smtClean="0"/>
              <a:t> </a:t>
            </a:r>
            <a:r>
              <a:rPr lang="en-GB" dirty="0" err="1" smtClean="0"/>
              <a:t>wisi</a:t>
            </a:r>
            <a:r>
              <a:rPr lang="en-GB" dirty="0" smtClean="0"/>
              <a:t> </a:t>
            </a:r>
            <a:r>
              <a:rPr lang="en-GB" dirty="0" err="1" smtClean="0"/>
              <a:t>enim</a:t>
            </a:r>
            <a:endParaRPr lang="en-GB" dirty="0" smtClean="0"/>
          </a:p>
          <a:p>
            <a:pPr lvl="0"/>
            <a:r>
              <a:rPr lang="en-GB" dirty="0" smtClean="0"/>
              <a:t>Is </a:t>
            </a:r>
            <a:r>
              <a:rPr lang="en-GB" dirty="0" err="1" smtClean="0"/>
              <a:t>autem</a:t>
            </a:r>
            <a:r>
              <a:rPr lang="en-GB" dirty="0" smtClean="0"/>
              <a:t> </a:t>
            </a:r>
            <a:r>
              <a:rPr lang="en-GB" dirty="0" err="1" smtClean="0"/>
              <a:t>vel</a:t>
            </a:r>
            <a:r>
              <a:rPr lang="en-GB" dirty="0" smtClean="0"/>
              <a:t> </a:t>
            </a:r>
            <a:r>
              <a:rPr lang="en-GB" dirty="0" err="1" smtClean="0"/>
              <a:t>eum</a:t>
            </a:r>
            <a:r>
              <a:rPr lang="en-GB" dirty="0" smtClean="0"/>
              <a:t> </a:t>
            </a:r>
            <a:r>
              <a:rPr lang="en-GB" dirty="0" err="1" smtClean="0"/>
              <a:t>iriure</a:t>
            </a:r>
            <a:r>
              <a:rPr lang="en-GB" dirty="0" smtClean="0"/>
              <a:t> </a:t>
            </a:r>
            <a:r>
              <a:rPr lang="en-GB" dirty="0" err="1" smtClean="0"/>
              <a:t>dolor</a:t>
            </a:r>
            <a:r>
              <a:rPr lang="en-GB" dirty="0" smtClean="0"/>
              <a:t> in </a:t>
            </a:r>
            <a:r>
              <a:rPr lang="en-GB" dirty="0" err="1" smtClean="0"/>
              <a:t>hendrerit</a:t>
            </a:r>
            <a:endParaRPr lang="en-GB" dirty="0" smtClean="0"/>
          </a:p>
          <a:p>
            <a:pPr lvl="0"/>
            <a:r>
              <a:rPr lang="en-GB" dirty="0" err="1" smtClean="0"/>
              <a:t>Velit</a:t>
            </a:r>
            <a:r>
              <a:rPr lang="en-GB" dirty="0" smtClean="0"/>
              <a:t> </a:t>
            </a:r>
            <a:r>
              <a:rPr lang="en-GB" dirty="0" err="1" smtClean="0"/>
              <a:t>esse</a:t>
            </a:r>
            <a:r>
              <a:rPr lang="en-GB" dirty="0" smtClean="0"/>
              <a:t> </a:t>
            </a:r>
            <a:r>
              <a:rPr lang="en-GB" dirty="0" err="1" smtClean="0"/>
              <a:t>molestie</a:t>
            </a:r>
            <a:r>
              <a:rPr lang="en-GB" dirty="0" smtClean="0"/>
              <a:t> </a:t>
            </a:r>
            <a:r>
              <a:rPr lang="en-GB" dirty="0" err="1" smtClean="0"/>
              <a:t>consequat</a:t>
            </a:r>
            <a:r>
              <a:rPr lang="en-GB" dirty="0" smtClean="0"/>
              <a:t>, </a:t>
            </a:r>
            <a:r>
              <a:rPr lang="en-GB" dirty="0" err="1" smtClean="0"/>
              <a:t>uisrtis</a:t>
            </a:r>
            <a:r>
              <a:rPr lang="en-GB" dirty="0" smtClean="0"/>
              <a:t> </a:t>
            </a:r>
            <a:r>
              <a:rPr lang="en-GB" dirty="0" err="1" smtClean="0"/>
              <a:t>nisl</a:t>
            </a:r>
            <a:r>
              <a:rPr lang="en-GB" dirty="0" smtClean="0"/>
              <a:t> </a:t>
            </a:r>
            <a:r>
              <a:rPr lang="en-GB" dirty="0" err="1" smtClean="0"/>
              <a:t>ut</a:t>
            </a:r>
            <a:r>
              <a:rPr lang="en-GB" dirty="0" smtClean="0"/>
              <a:t> </a:t>
            </a:r>
            <a:r>
              <a:rPr lang="en-GB" dirty="0" err="1" smtClean="0"/>
              <a:t>aliquip</a:t>
            </a:r>
            <a:r>
              <a:rPr lang="en-GB" dirty="0" smtClean="0"/>
              <a:t> </a:t>
            </a:r>
            <a:r>
              <a:rPr lang="en-GB" dirty="0" err="1" smtClean="0"/>
              <a:t>exvel</a:t>
            </a:r>
            <a:r>
              <a:rPr lang="en-GB" dirty="0" smtClean="0"/>
              <a:t> </a:t>
            </a:r>
            <a:r>
              <a:rPr lang="en-GB" dirty="0" err="1" smtClean="0"/>
              <a:t>illum</a:t>
            </a:r>
            <a:r>
              <a:rPr lang="en-GB" dirty="0" smtClean="0"/>
              <a:t> </a:t>
            </a:r>
            <a:r>
              <a:rPr lang="en-GB" dirty="0" err="1" smtClean="0"/>
              <a:t>dolore</a:t>
            </a:r>
            <a:r>
              <a:rPr lang="en-GB" dirty="0" smtClean="0"/>
              <a:t> </a:t>
            </a:r>
            <a:r>
              <a:rPr lang="en-GB" dirty="0" err="1" smtClean="0"/>
              <a:t>eu</a:t>
            </a:r>
            <a:r>
              <a:rPr lang="en-GB" dirty="0" smtClean="0"/>
              <a:t> </a:t>
            </a:r>
            <a:r>
              <a:rPr lang="en-GB" dirty="0" err="1" smtClean="0"/>
              <a:t>feugiat</a:t>
            </a:r>
            <a:endParaRPr lang="en-GB" dirty="0"/>
          </a:p>
        </p:txBody>
      </p:sp>
      <p:sp>
        <p:nvSpPr>
          <p:cNvPr id="16" name="Text Placeholder 18"/>
          <p:cNvSpPr>
            <a:spLocks noGrp="1"/>
          </p:cNvSpPr>
          <p:nvPr>
            <p:ph type="body" sz="quarter" idx="13" hasCustomPrompt="1"/>
          </p:nvPr>
        </p:nvSpPr>
        <p:spPr>
          <a:xfrm>
            <a:off x="4968733" y="5620196"/>
            <a:ext cx="6311842" cy="559893"/>
          </a:xfrm>
          <a:prstGeom prst="rect">
            <a:avLst/>
          </a:prstGeom>
        </p:spPr>
        <p:txBody>
          <a:bodyPr/>
          <a:lstStyle>
            <a:lvl1pPr marL="0" indent="0">
              <a:spcAft>
                <a:spcPts val="1200"/>
              </a:spcAft>
              <a:buNone/>
              <a:defRPr sz="1400" b="0" baseline="0">
                <a:solidFill>
                  <a:schemeClr val="tx1"/>
                </a:solidFill>
              </a:defRPr>
            </a:lvl1pPr>
            <a:lvl2pPr>
              <a:defRPr sz="1200" b="1">
                <a:solidFill>
                  <a:schemeClr val="tx2"/>
                </a:solidFill>
              </a:defRPr>
            </a:lvl2pPr>
            <a:lvl3pPr>
              <a:defRPr sz="1200" b="0"/>
            </a:lvl3pPr>
            <a:lvl4pPr>
              <a:defRPr sz="1200" b="1"/>
            </a:lvl4pPr>
            <a:lvl5pPr>
              <a:defRPr sz="900" b="1"/>
            </a:lvl5pPr>
          </a:lstStyle>
          <a:p>
            <a:pPr lvl="0"/>
            <a:r>
              <a:rPr lang="en-GB" dirty="0" smtClean="0"/>
              <a:t>Lorem ipsum </a:t>
            </a:r>
            <a:r>
              <a:rPr lang="en-GB" dirty="0" err="1" smtClean="0"/>
              <a:t>dolor</a:t>
            </a:r>
            <a:r>
              <a:rPr lang="en-GB" dirty="0" smtClean="0"/>
              <a:t> sit </a:t>
            </a:r>
            <a:r>
              <a:rPr lang="en-GB" dirty="0" err="1" smtClean="0"/>
              <a:t>amet</a:t>
            </a:r>
            <a:r>
              <a:rPr lang="en-GB" dirty="0" smtClean="0"/>
              <a:t>, </a:t>
            </a:r>
            <a:r>
              <a:rPr lang="en-GB" dirty="0" err="1" smtClean="0"/>
              <a:t>consectetuer</a:t>
            </a:r>
            <a:r>
              <a:rPr lang="en-GB" dirty="0" smtClean="0"/>
              <a:t> </a:t>
            </a:r>
            <a:r>
              <a:rPr lang="en-GB" dirty="0" err="1" smtClean="0"/>
              <a:t>adipiscing</a:t>
            </a:r>
            <a:r>
              <a:rPr lang="en-GB" dirty="0" smtClean="0"/>
              <a:t> </a:t>
            </a:r>
            <a:r>
              <a:rPr lang="en-GB" dirty="0" err="1" smtClean="0"/>
              <a:t>elit</a:t>
            </a:r>
            <a:r>
              <a:rPr lang="en-GB" dirty="0" smtClean="0"/>
              <a:t>, </a:t>
            </a:r>
            <a:r>
              <a:rPr lang="en-GB" dirty="0" err="1" smtClean="0"/>
              <a:t>sed</a:t>
            </a:r>
            <a:r>
              <a:rPr lang="en-GB" dirty="0" smtClean="0"/>
              <a:t> </a:t>
            </a:r>
            <a:r>
              <a:rPr lang="en-GB" dirty="0" err="1" smtClean="0"/>
              <a:t>diam</a:t>
            </a:r>
            <a:r>
              <a:rPr lang="en-GB" dirty="0" smtClean="0"/>
              <a:t> </a:t>
            </a:r>
            <a:r>
              <a:rPr lang="en-GB" dirty="0" err="1" smtClean="0"/>
              <a:t>nonummy</a:t>
            </a:r>
            <a:r>
              <a:rPr lang="en-GB" dirty="0" smtClean="0"/>
              <a:t> </a:t>
            </a:r>
            <a:r>
              <a:rPr lang="en-GB" dirty="0" err="1" smtClean="0"/>
              <a:t>nibh</a:t>
            </a:r>
            <a:r>
              <a:rPr lang="en-GB" dirty="0" smtClean="0"/>
              <a:t> </a:t>
            </a:r>
            <a:r>
              <a:rPr lang="en-GB" dirty="0" err="1" smtClean="0"/>
              <a:t>euismod</a:t>
            </a:r>
            <a:r>
              <a:rPr lang="en-GB" dirty="0" smtClean="0"/>
              <a:t> </a:t>
            </a:r>
            <a:r>
              <a:rPr lang="en-GB" dirty="0" err="1" smtClean="0"/>
              <a:t>tincidunt</a:t>
            </a:r>
            <a:r>
              <a:rPr lang="en-GB" dirty="0" smtClean="0"/>
              <a:t> </a:t>
            </a:r>
            <a:r>
              <a:rPr lang="en-GB" dirty="0" err="1" smtClean="0"/>
              <a:t>ut</a:t>
            </a:r>
            <a:r>
              <a:rPr lang="en-GB" dirty="0" smtClean="0"/>
              <a:t> </a:t>
            </a:r>
            <a:r>
              <a:rPr lang="en-GB" dirty="0" err="1" smtClean="0"/>
              <a:t>laoreet</a:t>
            </a:r>
            <a:r>
              <a:rPr lang="en-GB" dirty="0" smtClean="0"/>
              <a:t> </a:t>
            </a:r>
            <a:r>
              <a:rPr lang="en-GB" dirty="0" err="1" smtClean="0"/>
              <a:t>dolore</a:t>
            </a:r>
            <a:r>
              <a:rPr lang="en-GB" dirty="0" smtClean="0"/>
              <a:t>.</a:t>
            </a:r>
            <a:endParaRPr lang="en-GB" dirty="0"/>
          </a:p>
        </p:txBody>
      </p:sp>
      <p:pic>
        <p:nvPicPr>
          <p:cNvPr id="10" name="Picture 9"/>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9437578" y="345356"/>
            <a:ext cx="681102" cy="666115"/>
          </a:xfrm>
          <a:prstGeom prst="rect">
            <a:avLst/>
          </a:prstGeom>
        </p:spPr>
      </p:pic>
      <p:pic>
        <p:nvPicPr>
          <p:cNvPr id="11" name="Picture 10"/>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272464" y="399511"/>
            <a:ext cx="1656184" cy="571383"/>
          </a:xfrm>
          <a:prstGeom prst="rect">
            <a:avLst/>
          </a:prstGeom>
        </p:spPr>
      </p:pic>
    </p:spTree>
    <p:extLst>
      <p:ext uri="{BB962C8B-B14F-4D97-AF65-F5344CB8AC3E}">
        <p14:creationId xmlns:p14="http://schemas.microsoft.com/office/powerpoint/2010/main" val="2626768993"/>
      </p:ext>
    </p:extLst>
  </p:cSld>
  <p:clrMapOvr>
    <a:masterClrMapping/>
  </p:clrMapOvr>
  <p:timing>
    <p:tnLst>
      <p:par>
        <p:cTn id="1" dur="indefinite" restart="never" nodeType="tmRoot"/>
      </p:par>
    </p:tnLst>
  </p:timing>
  <p:hf sldNum="0" hdr="0" dt="0"/>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ext Slide C4">
    <p:spTree>
      <p:nvGrpSpPr>
        <p:cNvPr id="1" name=""/>
        <p:cNvGrpSpPr/>
        <p:nvPr/>
      </p:nvGrpSpPr>
      <p:grpSpPr>
        <a:xfrm>
          <a:off x="0" y="0"/>
          <a:ext cx="0" cy="0"/>
          <a:chOff x="0" y="0"/>
          <a:chExt cx="0" cy="0"/>
        </a:xfrm>
      </p:grpSpPr>
      <p:sp>
        <p:nvSpPr>
          <p:cNvPr id="14" name="Freeform 13"/>
          <p:cNvSpPr/>
          <p:nvPr userDrawn="1"/>
        </p:nvSpPr>
        <p:spPr>
          <a:xfrm rot="16200000">
            <a:off x="-1036477" y="1036476"/>
            <a:ext cx="6872516" cy="4799559"/>
          </a:xfrm>
          <a:custGeom>
            <a:avLst/>
            <a:gdLst>
              <a:gd name="connsiteX0" fmla="*/ 0 w 5043341"/>
              <a:gd name="connsiteY0" fmla="*/ 122548 h 405352"/>
              <a:gd name="connsiteX1" fmla="*/ 0 w 5043341"/>
              <a:gd name="connsiteY1" fmla="*/ 0 h 405352"/>
              <a:gd name="connsiteX2" fmla="*/ 5043341 w 5043341"/>
              <a:gd name="connsiteY2" fmla="*/ 0 h 405352"/>
              <a:gd name="connsiteX3" fmla="*/ 5043341 w 5043341"/>
              <a:gd name="connsiteY3" fmla="*/ 405352 h 405352"/>
              <a:gd name="connsiteX4" fmla="*/ 0 w 5043341"/>
              <a:gd name="connsiteY4" fmla="*/ 122548 h 405352"/>
              <a:gd name="connsiteX0" fmla="*/ 0 w 5043341"/>
              <a:gd name="connsiteY0" fmla="*/ 122548 h 376253"/>
              <a:gd name="connsiteX1" fmla="*/ 0 w 5043341"/>
              <a:gd name="connsiteY1" fmla="*/ 0 h 376253"/>
              <a:gd name="connsiteX2" fmla="*/ 5043341 w 5043341"/>
              <a:gd name="connsiteY2" fmla="*/ 0 h 376253"/>
              <a:gd name="connsiteX3" fmla="*/ 5043341 w 5043341"/>
              <a:gd name="connsiteY3" fmla="*/ 376253 h 376253"/>
              <a:gd name="connsiteX4" fmla="*/ 0 w 5043341"/>
              <a:gd name="connsiteY4" fmla="*/ 122548 h 376253"/>
              <a:gd name="connsiteX0" fmla="*/ 0 w 5048594"/>
              <a:gd name="connsiteY0" fmla="*/ 171652 h 376253"/>
              <a:gd name="connsiteX1" fmla="*/ 5253 w 5048594"/>
              <a:gd name="connsiteY1" fmla="*/ 0 h 376253"/>
              <a:gd name="connsiteX2" fmla="*/ 5048594 w 5048594"/>
              <a:gd name="connsiteY2" fmla="*/ 0 h 376253"/>
              <a:gd name="connsiteX3" fmla="*/ 5048594 w 5048594"/>
              <a:gd name="connsiteY3" fmla="*/ 376253 h 376253"/>
              <a:gd name="connsiteX4" fmla="*/ 0 w 5048594"/>
              <a:gd name="connsiteY4" fmla="*/ 171652 h 376253"/>
              <a:gd name="connsiteX0" fmla="*/ 0 w 5048594"/>
              <a:gd name="connsiteY0" fmla="*/ 171652 h 376253"/>
              <a:gd name="connsiteX1" fmla="*/ 5253 w 5048594"/>
              <a:gd name="connsiteY1" fmla="*/ 0 h 376253"/>
              <a:gd name="connsiteX2" fmla="*/ 5048594 w 5048594"/>
              <a:gd name="connsiteY2" fmla="*/ 0 h 376253"/>
              <a:gd name="connsiteX3" fmla="*/ 5048594 w 5048594"/>
              <a:gd name="connsiteY3" fmla="*/ 376253 h 376253"/>
              <a:gd name="connsiteX4" fmla="*/ 0 w 5048594"/>
              <a:gd name="connsiteY4" fmla="*/ 171652 h 376253"/>
              <a:gd name="connsiteX0" fmla="*/ 5432 w 5054026"/>
              <a:gd name="connsiteY0" fmla="*/ 171652 h 376253"/>
              <a:gd name="connsiteX1" fmla="*/ 0 w 5054026"/>
              <a:gd name="connsiteY1" fmla="*/ 0 h 376253"/>
              <a:gd name="connsiteX2" fmla="*/ 5054026 w 5054026"/>
              <a:gd name="connsiteY2" fmla="*/ 0 h 376253"/>
              <a:gd name="connsiteX3" fmla="*/ 5054026 w 5054026"/>
              <a:gd name="connsiteY3" fmla="*/ 376253 h 376253"/>
              <a:gd name="connsiteX4" fmla="*/ 5432 w 5054026"/>
              <a:gd name="connsiteY4" fmla="*/ 171652 h 376253"/>
              <a:gd name="connsiteX0" fmla="*/ 0 w 5059279"/>
              <a:gd name="connsiteY0" fmla="*/ 169525 h 376253"/>
              <a:gd name="connsiteX1" fmla="*/ 5253 w 5059279"/>
              <a:gd name="connsiteY1" fmla="*/ 0 h 376253"/>
              <a:gd name="connsiteX2" fmla="*/ 5059279 w 5059279"/>
              <a:gd name="connsiteY2" fmla="*/ 0 h 376253"/>
              <a:gd name="connsiteX3" fmla="*/ 5059279 w 5059279"/>
              <a:gd name="connsiteY3" fmla="*/ 376253 h 376253"/>
              <a:gd name="connsiteX4" fmla="*/ 0 w 5059279"/>
              <a:gd name="connsiteY4" fmla="*/ 169525 h 376253"/>
              <a:gd name="connsiteX0" fmla="*/ 0 w 5059279"/>
              <a:gd name="connsiteY0" fmla="*/ 260551 h 376253"/>
              <a:gd name="connsiteX1" fmla="*/ 5253 w 5059279"/>
              <a:gd name="connsiteY1" fmla="*/ 0 h 376253"/>
              <a:gd name="connsiteX2" fmla="*/ 5059279 w 5059279"/>
              <a:gd name="connsiteY2" fmla="*/ 0 h 376253"/>
              <a:gd name="connsiteX3" fmla="*/ 5059279 w 5059279"/>
              <a:gd name="connsiteY3" fmla="*/ 376253 h 376253"/>
              <a:gd name="connsiteX4" fmla="*/ 0 w 5059279"/>
              <a:gd name="connsiteY4" fmla="*/ 260551 h 3762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59279" h="376253">
                <a:moveTo>
                  <a:pt x="0" y="260551"/>
                </a:moveTo>
                <a:lnTo>
                  <a:pt x="5253" y="0"/>
                </a:lnTo>
                <a:lnTo>
                  <a:pt x="5059279" y="0"/>
                </a:lnTo>
                <a:lnTo>
                  <a:pt x="5059279" y="376253"/>
                </a:lnTo>
                <a:lnTo>
                  <a:pt x="0" y="260551"/>
                </a:lnTo>
                <a:close/>
              </a:path>
            </a:pathLst>
          </a:custGeom>
          <a:blipFill dpi="0" rotWithShape="0">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6"/>
          <p:cNvSpPr>
            <a:spLocks noGrp="1"/>
          </p:cNvSpPr>
          <p:nvPr>
            <p:ph type="title" hasCustomPrompt="1"/>
          </p:nvPr>
        </p:nvSpPr>
        <p:spPr>
          <a:xfrm>
            <a:off x="4978745" y="512052"/>
            <a:ext cx="5956138" cy="972731"/>
          </a:xfrm>
          <a:prstGeom prst="rect">
            <a:avLst/>
          </a:prstGeom>
        </p:spPr>
        <p:txBody>
          <a:bodyPr/>
          <a:lstStyle>
            <a:lvl1pPr algn="l">
              <a:lnSpc>
                <a:spcPct val="80000"/>
              </a:lnSpc>
              <a:defRPr sz="4000" b="0" baseline="0">
                <a:solidFill>
                  <a:schemeClr val="accent1"/>
                </a:solidFill>
                <a:latin typeface="Bebas Neue" panose="020B0606020202050201" pitchFamily="34" charset="0"/>
              </a:defRPr>
            </a:lvl1pPr>
          </a:lstStyle>
          <a:p>
            <a:r>
              <a:rPr lang="en-US" dirty="0" smtClean="0"/>
              <a:t>TEXT SLIDE</a:t>
            </a:r>
            <a:br>
              <a:rPr lang="en-US" dirty="0" smtClean="0"/>
            </a:br>
            <a:r>
              <a:rPr lang="en-US" dirty="0" smtClean="0"/>
              <a:t>MAIN HEADING STYLE</a:t>
            </a:r>
            <a:endParaRPr lang="en-GB" dirty="0"/>
          </a:p>
        </p:txBody>
      </p:sp>
      <p:cxnSp>
        <p:nvCxnSpPr>
          <p:cNvPr id="15" name="Straight Connector 14"/>
          <p:cNvCxnSpPr/>
          <p:nvPr userDrawn="1"/>
        </p:nvCxnSpPr>
        <p:spPr>
          <a:xfrm>
            <a:off x="609600" y="6453336"/>
            <a:ext cx="115824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 Placeholder 18"/>
          <p:cNvSpPr>
            <a:spLocks noGrp="1"/>
          </p:cNvSpPr>
          <p:nvPr>
            <p:ph type="body" sz="quarter" idx="10" hasCustomPrompt="1"/>
          </p:nvPr>
        </p:nvSpPr>
        <p:spPr>
          <a:xfrm>
            <a:off x="4978745" y="1556792"/>
            <a:ext cx="6278488" cy="957072"/>
          </a:xfrm>
          <a:prstGeom prst="rect">
            <a:avLst/>
          </a:prstGeom>
        </p:spPr>
        <p:txBody>
          <a:bodyPr/>
          <a:lstStyle>
            <a:lvl1pPr marL="0" indent="0">
              <a:spcAft>
                <a:spcPts val="1200"/>
              </a:spcAft>
              <a:buNone/>
              <a:defRPr sz="1400" b="1">
                <a:solidFill>
                  <a:schemeClr val="tx1"/>
                </a:solidFill>
              </a:defRPr>
            </a:lvl1pPr>
            <a:lvl2pPr>
              <a:defRPr sz="1200" b="1">
                <a:solidFill>
                  <a:schemeClr val="tx2"/>
                </a:solidFill>
              </a:defRPr>
            </a:lvl2pPr>
            <a:lvl3pPr>
              <a:defRPr sz="1200" b="0"/>
            </a:lvl3pPr>
            <a:lvl4pPr>
              <a:defRPr sz="1200" b="1"/>
            </a:lvl4pPr>
            <a:lvl5pPr>
              <a:defRPr sz="900" b="1"/>
            </a:lvl5pPr>
          </a:lstStyle>
          <a:p>
            <a:pPr lvl="0"/>
            <a:r>
              <a:rPr lang="en-GB" dirty="0" smtClean="0"/>
              <a:t>Bold copy style with for key content pages. This uses the system typeface Arial. </a:t>
            </a:r>
            <a:r>
              <a:rPr lang="en-GB" dirty="0" err="1" smtClean="0"/>
              <a:t>Nonummy</a:t>
            </a:r>
            <a:r>
              <a:rPr lang="en-GB" dirty="0" smtClean="0"/>
              <a:t> </a:t>
            </a:r>
            <a:r>
              <a:rPr lang="en-GB" dirty="0" err="1" smtClean="0"/>
              <a:t>nibh</a:t>
            </a:r>
            <a:r>
              <a:rPr lang="en-GB" dirty="0" smtClean="0"/>
              <a:t> </a:t>
            </a:r>
            <a:r>
              <a:rPr lang="en-GB" dirty="0" err="1" smtClean="0"/>
              <a:t>euismod</a:t>
            </a:r>
            <a:r>
              <a:rPr lang="en-GB" dirty="0" smtClean="0"/>
              <a:t> </a:t>
            </a:r>
            <a:r>
              <a:rPr lang="en-GB" dirty="0" err="1" smtClean="0"/>
              <a:t>tincidunt</a:t>
            </a:r>
            <a:r>
              <a:rPr lang="en-GB" dirty="0" smtClean="0"/>
              <a:t> </a:t>
            </a:r>
            <a:r>
              <a:rPr lang="en-GB" dirty="0" err="1" smtClean="0"/>
              <a:t>ut</a:t>
            </a:r>
            <a:r>
              <a:rPr lang="en-GB" dirty="0" smtClean="0"/>
              <a:t> </a:t>
            </a:r>
            <a:r>
              <a:rPr lang="en-GB" dirty="0" err="1" smtClean="0"/>
              <a:t>laoreet</a:t>
            </a:r>
            <a:r>
              <a:rPr lang="en-GB" dirty="0" smtClean="0"/>
              <a:t> </a:t>
            </a:r>
            <a:r>
              <a:rPr lang="en-GB" dirty="0" err="1" smtClean="0"/>
              <a:t>dolore</a:t>
            </a:r>
            <a:r>
              <a:rPr lang="en-GB" dirty="0" smtClean="0"/>
              <a:t> magna </a:t>
            </a:r>
            <a:r>
              <a:rPr lang="en-GB" dirty="0" err="1" smtClean="0"/>
              <a:t>volutpat</a:t>
            </a:r>
            <a:r>
              <a:rPr lang="en-GB" dirty="0" smtClean="0"/>
              <a:t> </a:t>
            </a:r>
            <a:r>
              <a:rPr lang="en-GB" dirty="0" err="1" smtClean="0"/>
              <a:t>wisi</a:t>
            </a:r>
            <a:r>
              <a:rPr lang="en-GB" dirty="0" smtClean="0"/>
              <a:t> </a:t>
            </a:r>
            <a:r>
              <a:rPr lang="en-GB" dirty="0" err="1" smtClean="0"/>
              <a:t>enimaliquam</a:t>
            </a:r>
            <a:r>
              <a:rPr lang="en-GB" dirty="0" smtClean="0"/>
              <a:t> </a:t>
            </a:r>
            <a:r>
              <a:rPr lang="en-GB" dirty="0" err="1" smtClean="0"/>
              <a:t>erat</a:t>
            </a:r>
            <a:r>
              <a:rPr lang="en-GB" dirty="0" smtClean="0"/>
              <a:t> </a:t>
            </a:r>
            <a:r>
              <a:rPr lang="en-GB" dirty="0" err="1" smtClean="0"/>
              <a:t>volutpat</a:t>
            </a:r>
            <a:r>
              <a:rPr lang="en-GB" dirty="0" smtClean="0"/>
              <a:t> </a:t>
            </a:r>
            <a:r>
              <a:rPr lang="en-GB" dirty="0" err="1" smtClean="0"/>
              <a:t>wisi</a:t>
            </a:r>
            <a:r>
              <a:rPr lang="en-GB" dirty="0" smtClean="0"/>
              <a:t> </a:t>
            </a:r>
            <a:r>
              <a:rPr lang="en-GB" dirty="0" err="1" smtClean="0"/>
              <a:t>enim</a:t>
            </a:r>
            <a:r>
              <a:rPr lang="en-GB" dirty="0" smtClean="0"/>
              <a:t> ad minim </a:t>
            </a:r>
            <a:r>
              <a:rPr lang="en-GB" dirty="0" err="1" smtClean="0"/>
              <a:t>nibh</a:t>
            </a:r>
            <a:r>
              <a:rPr lang="en-GB" dirty="0" smtClean="0"/>
              <a:t> </a:t>
            </a:r>
            <a:r>
              <a:rPr lang="en-GB" dirty="0" err="1" smtClean="0"/>
              <a:t>euismod</a:t>
            </a:r>
            <a:r>
              <a:rPr lang="en-GB" dirty="0" smtClean="0"/>
              <a:t> </a:t>
            </a:r>
            <a:r>
              <a:rPr lang="en-GB" dirty="0" err="1" smtClean="0"/>
              <a:t>tincidunt</a:t>
            </a:r>
            <a:r>
              <a:rPr lang="en-GB" dirty="0" smtClean="0"/>
              <a:t> </a:t>
            </a:r>
            <a:r>
              <a:rPr lang="en-GB" dirty="0" err="1" smtClean="0"/>
              <a:t>ut</a:t>
            </a:r>
            <a:r>
              <a:rPr lang="en-GB" dirty="0" smtClean="0"/>
              <a:t> </a:t>
            </a:r>
            <a:r>
              <a:rPr lang="en-GB" dirty="0" err="1" smtClean="0"/>
              <a:t>laoreet</a:t>
            </a:r>
            <a:r>
              <a:rPr lang="en-GB" dirty="0" smtClean="0"/>
              <a:t> </a:t>
            </a:r>
            <a:r>
              <a:rPr lang="en-GB" dirty="0" err="1" smtClean="0"/>
              <a:t>veniam</a:t>
            </a:r>
            <a:r>
              <a:rPr lang="en-GB" dirty="0" smtClean="0"/>
              <a:t> </a:t>
            </a:r>
            <a:r>
              <a:rPr lang="en-GB" dirty="0" err="1" smtClean="0"/>
              <a:t>quis</a:t>
            </a:r>
            <a:r>
              <a:rPr lang="en-GB" dirty="0" smtClean="0"/>
              <a:t> </a:t>
            </a:r>
            <a:r>
              <a:rPr lang="en-GB" dirty="0" err="1" smtClean="0"/>
              <a:t>nostrud</a:t>
            </a:r>
            <a:r>
              <a:rPr lang="en-GB" dirty="0" smtClean="0"/>
              <a:t>.</a:t>
            </a:r>
            <a:endParaRPr lang="en-GB" dirty="0"/>
          </a:p>
        </p:txBody>
      </p:sp>
      <p:sp>
        <p:nvSpPr>
          <p:cNvPr id="22" name="Text Placeholder 18"/>
          <p:cNvSpPr>
            <a:spLocks noGrp="1"/>
          </p:cNvSpPr>
          <p:nvPr>
            <p:ph type="body" sz="quarter" idx="11" hasCustomPrompt="1"/>
          </p:nvPr>
        </p:nvSpPr>
        <p:spPr>
          <a:xfrm>
            <a:off x="4978447" y="2636912"/>
            <a:ext cx="6278488" cy="969068"/>
          </a:xfrm>
          <a:prstGeom prst="rect">
            <a:avLst/>
          </a:prstGeom>
        </p:spPr>
        <p:txBody>
          <a:bodyPr/>
          <a:lstStyle>
            <a:lvl1pPr marL="0" indent="0">
              <a:spcAft>
                <a:spcPts val="1200"/>
              </a:spcAft>
              <a:buNone/>
              <a:defRPr sz="1400" b="0" baseline="0">
                <a:solidFill>
                  <a:schemeClr val="tx1"/>
                </a:solidFill>
              </a:defRPr>
            </a:lvl1pPr>
            <a:lvl2pPr>
              <a:defRPr sz="1200" b="1">
                <a:solidFill>
                  <a:schemeClr val="tx2"/>
                </a:solidFill>
              </a:defRPr>
            </a:lvl2pPr>
            <a:lvl3pPr>
              <a:defRPr sz="1200" b="0"/>
            </a:lvl3pPr>
            <a:lvl4pPr>
              <a:defRPr sz="1200" b="1"/>
            </a:lvl4pPr>
            <a:lvl5pPr>
              <a:defRPr sz="900" b="1"/>
            </a:lvl5pPr>
          </a:lstStyle>
          <a:p>
            <a:pPr lvl="0"/>
            <a:r>
              <a:rPr lang="en-GB" dirty="0" smtClean="0"/>
              <a:t>Lorem ipsum </a:t>
            </a:r>
            <a:r>
              <a:rPr lang="en-GB" dirty="0" err="1" smtClean="0"/>
              <a:t>dolor</a:t>
            </a:r>
            <a:r>
              <a:rPr lang="en-GB" dirty="0" smtClean="0"/>
              <a:t> sit </a:t>
            </a:r>
            <a:r>
              <a:rPr lang="en-GB" dirty="0" err="1" smtClean="0"/>
              <a:t>amet</a:t>
            </a:r>
            <a:r>
              <a:rPr lang="en-GB" dirty="0" smtClean="0"/>
              <a:t>, </a:t>
            </a:r>
            <a:r>
              <a:rPr lang="en-GB" dirty="0" err="1" smtClean="0"/>
              <a:t>consectetuer</a:t>
            </a:r>
            <a:r>
              <a:rPr lang="en-GB" dirty="0" smtClean="0"/>
              <a:t> </a:t>
            </a:r>
            <a:r>
              <a:rPr lang="en-GB" dirty="0" err="1" smtClean="0"/>
              <a:t>adipiscing</a:t>
            </a:r>
            <a:r>
              <a:rPr lang="en-GB" dirty="0" smtClean="0"/>
              <a:t> </a:t>
            </a:r>
            <a:r>
              <a:rPr lang="en-GB" dirty="0" err="1" smtClean="0"/>
              <a:t>elit</a:t>
            </a:r>
            <a:r>
              <a:rPr lang="en-GB" dirty="0" smtClean="0"/>
              <a:t>, </a:t>
            </a:r>
            <a:r>
              <a:rPr lang="en-GB" dirty="0" err="1" smtClean="0"/>
              <a:t>sed</a:t>
            </a:r>
            <a:r>
              <a:rPr lang="en-GB" dirty="0" smtClean="0"/>
              <a:t> </a:t>
            </a:r>
            <a:r>
              <a:rPr lang="en-GB" dirty="0" err="1" smtClean="0"/>
              <a:t>diam</a:t>
            </a:r>
            <a:r>
              <a:rPr lang="en-GB" dirty="0" smtClean="0"/>
              <a:t> </a:t>
            </a:r>
            <a:r>
              <a:rPr lang="en-GB" dirty="0" err="1" smtClean="0"/>
              <a:t>nonummy</a:t>
            </a:r>
            <a:r>
              <a:rPr lang="en-GB" dirty="0" smtClean="0"/>
              <a:t> </a:t>
            </a:r>
            <a:r>
              <a:rPr lang="en-GB" dirty="0" err="1" smtClean="0"/>
              <a:t>nibh</a:t>
            </a:r>
            <a:r>
              <a:rPr lang="en-GB" dirty="0" smtClean="0"/>
              <a:t> </a:t>
            </a:r>
            <a:r>
              <a:rPr lang="en-GB" dirty="0" err="1" smtClean="0"/>
              <a:t>euismod</a:t>
            </a:r>
            <a:r>
              <a:rPr lang="en-GB" dirty="0" smtClean="0"/>
              <a:t> </a:t>
            </a:r>
            <a:r>
              <a:rPr lang="en-GB" dirty="0" err="1" smtClean="0"/>
              <a:t>tincidunt</a:t>
            </a:r>
            <a:r>
              <a:rPr lang="en-GB" dirty="0" smtClean="0"/>
              <a:t> </a:t>
            </a:r>
            <a:r>
              <a:rPr lang="en-GB" dirty="0" err="1" smtClean="0"/>
              <a:t>ut</a:t>
            </a:r>
            <a:r>
              <a:rPr lang="en-GB" dirty="0" smtClean="0"/>
              <a:t> </a:t>
            </a:r>
            <a:r>
              <a:rPr lang="en-GB" dirty="0" err="1" smtClean="0"/>
              <a:t>laoreet</a:t>
            </a:r>
            <a:r>
              <a:rPr lang="en-GB" dirty="0" smtClean="0"/>
              <a:t> </a:t>
            </a:r>
            <a:r>
              <a:rPr lang="en-GB" dirty="0" err="1" smtClean="0"/>
              <a:t>dolore</a:t>
            </a:r>
            <a:r>
              <a:rPr lang="en-GB" dirty="0" smtClean="0"/>
              <a:t> magna </a:t>
            </a:r>
            <a:r>
              <a:rPr lang="en-GB" dirty="0" err="1" smtClean="0"/>
              <a:t>aliquam</a:t>
            </a:r>
            <a:r>
              <a:rPr lang="en-GB" dirty="0" smtClean="0"/>
              <a:t> </a:t>
            </a:r>
            <a:r>
              <a:rPr lang="en-GB" dirty="0" err="1" smtClean="0"/>
              <a:t>erat</a:t>
            </a:r>
            <a:r>
              <a:rPr lang="en-GB" dirty="0" smtClean="0"/>
              <a:t> </a:t>
            </a:r>
            <a:r>
              <a:rPr lang="en-GB" dirty="0" err="1" smtClean="0"/>
              <a:t>volutpat</a:t>
            </a:r>
            <a:r>
              <a:rPr lang="en-GB" dirty="0" smtClean="0"/>
              <a:t> </a:t>
            </a:r>
            <a:r>
              <a:rPr lang="en-GB" dirty="0" err="1" smtClean="0"/>
              <a:t>wisi</a:t>
            </a:r>
            <a:r>
              <a:rPr lang="en-GB" dirty="0" smtClean="0"/>
              <a:t> </a:t>
            </a:r>
            <a:r>
              <a:rPr lang="en-GB" dirty="0" err="1" smtClean="0"/>
              <a:t>enim</a:t>
            </a:r>
            <a:r>
              <a:rPr lang="en-GB" dirty="0" smtClean="0"/>
              <a:t> ad minim </a:t>
            </a:r>
            <a:r>
              <a:rPr lang="en-GB" dirty="0" err="1" smtClean="0"/>
              <a:t>veniam</a:t>
            </a:r>
            <a:r>
              <a:rPr lang="en-GB" dirty="0" smtClean="0"/>
              <a:t>, </a:t>
            </a:r>
            <a:r>
              <a:rPr lang="en-GB" dirty="0" err="1" smtClean="0"/>
              <a:t>quisrtis</a:t>
            </a:r>
            <a:r>
              <a:rPr lang="en-GB" dirty="0" smtClean="0"/>
              <a:t> </a:t>
            </a:r>
            <a:r>
              <a:rPr lang="en-GB" dirty="0" err="1" smtClean="0"/>
              <a:t>nisl</a:t>
            </a:r>
            <a:r>
              <a:rPr lang="en-GB" dirty="0" smtClean="0"/>
              <a:t> </a:t>
            </a:r>
            <a:r>
              <a:rPr lang="en-GB" dirty="0" err="1" smtClean="0"/>
              <a:t>ut</a:t>
            </a:r>
            <a:r>
              <a:rPr lang="en-GB" dirty="0" smtClean="0"/>
              <a:t> </a:t>
            </a:r>
            <a:r>
              <a:rPr lang="en-GB" dirty="0" err="1" smtClean="0"/>
              <a:t>aliquip</a:t>
            </a:r>
            <a:r>
              <a:rPr lang="en-GB" dirty="0" smtClean="0"/>
              <a:t> ex </a:t>
            </a:r>
            <a:r>
              <a:rPr lang="en-GB" dirty="0" err="1" smtClean="0"/>
              <a:t>adipiscing</a:t>
            </a:r>
            <a:r>
              <a:rPr lang="en-GB" dirty="0" smtClean="0"/>
              <a:t> </a:t>
            </a:r>
            <a:r>
              <a:rPr lang="en-GB" dirty="0" err="1" smtClean="0"/>
              <a:t>elit</a:t>
            </a:r>
            <a:r>
              <a:rPr lang="en-GB" dirty="0" smtClean="0"/>
              <a:t>, </a:t>
            </a:r>
            <a:r>
              <a:rPr lang="en-GB" dirty="0" err="1" smtClean="0"/>
              <a:t>sed</a:t>
            </a:r>
            <a:r>
              <a:rPr lang="en-GB" dirty="0" smtClean="0"/>
              <a:t> </a:t>
            </a:r>
            <a:r>
              <a:rPr lang="en-GB" dirty="0" err="1" smtClean="0"/>
              <a:t>diam</a:t>
            </a:r>
            <a:r>
              <a:rPr lang="en-GB" dirty="0" smtClean="0"/>
              <a:t> </a:t>
            </a:r>
            <a:r>
              <a:rPr lang="en-GB" dirty="0" err="1" smtClean="0"/>
              <a:t>nonummy</a:t>
            </a:r>
            <a:r>
              <a:rPr lang="en-GB" dirty="0" smtClean="0"/>
              <a:t> </a:t>
            </a:r>
            <a:r>
              <a:rPr lang="en-GB" dirty="0" err="1" smtClean="0"/>
              <a:t>nibh</a:t>
            </a:r>
            <a:r>
              <a:rPr lang="en-GB" dirty="0" smtClean="0"/>
              <a:t> </a:t>
            </a:r>
            <a:r>
              <a:rPr lang="en-GB" dirty="0" err="1" smtClean="0"/>
              <a:t>euismod</a:t>
            </a:r>
            <a:r>
              <a:rPr lang="en-GB" dirty="0" smtClean="0"/>
              <a:t> </a:t>
            </a:r>
            <a:r>
              <a:rPr lang="en-GB" dirty="0" err="1" smtClean="0"/>
              <a:t>tincidunt</a:t>
            </a:r>
            <a:r>
              <a:rPr lang="en-GB" dirty="0" smtClean="0"/>
              <a:t> </a:t>
            </a:r>
            <a:r>
              <a:rPr lang="en-GB" dirty="0" err="1" smtClean="0"/>
              <a:t>ut</a:t>
            </a:r>
            <a:r>
              <a:rPr lang="en-GB" dirty="0" smtClean="0"/>
              <a:t> </a:t>
            </a:r>
            <a:r>
              <a:rPr lang="en-GB" dirty="0" err="1" smtClean="0"/>
              <a:t>laoreet</a:t>
            </a:r>
            <a:r>
              <a:rPr lang="en-GB" dirty="0" smtClean="0"/>
              <a:t> </a:t>
            </a:r>
            <a:r>
              <a:rPr lang="en-GB" dirty="0" err="1" smtClean="0"/>
              <a:t>dolore</a:t>
            </a:r>
            <a:r>
              <a:rPr lang="en-GB" dirty="0" smtClean="0"/>
              <a:t> magna </a:t>
            </a:r>
            <a:r>
              <a:rPr lang="en-GB" dirty="0" err="1" smtClean="0"/>
              <a:t>ali</a:t>
            </a:r>
            <a:r>
              <a:rPr lang="en-GB" dirty="0" smtClean="0"/>
              <a:t> </a:t>
            </a:r>
            <a:r>
              <a:rPr lang="en-GB" dirty="0" err="1" smtClean="0"/>
              <a:t>consequat</a:t>
            </a:r>
            <a:r>
              <a:rPr lang="en-GB" dirty="0" smtClean="0"/>
              <a:t>.</a:t>
            </a:r>
            <a:endParaRPr lang="en-GB" dirty="0"/>
          </a:p>
        </p:txBody>
      </p:sp>
      <p:sp>
        <p:nvSpPr>
          <p:cNvPr id="23" name="Text Placeholder 18"/>
          <p:cNvSpPr>
            <a:spLocks noGrp="1"/>
          </p:cNvSpPr>
          <p:nvPr>
            <p:ph type="body" sz="quarter" idx="12" hasCustomPrompt="1"/>
          </p:nvPr>
        </p:nvSpPr>
        <p:spPr>
          <a:xfrm>
            <a:off x="4978446" y="4074855"/>
            <a:ext cx="6302129" cy="1386015"/>
          </a:xfrm>
          <a:prstGeom prst="rect">
            <a:avLst/>
          </a:prstGeom>
        </p:spPr>
        <p:txBody>
          <a:bodyPr/>
          <a:lstStyle>
            <a:lvl1pPr marL="285750" indent="-285750">
              <a:buClr>
                <a:schemeClr val="accent1"/>
              </a:buClr>
              <a:buSzPct val="150000"/>
              <a:buFont typeface="Arial" panose="020B0604020202020204" pitchFamily="34" charset="0"/>
              <a:buChar char="•"/>
              <a:defRPr sz="1400" b="0">
                <a:solidFill>
                  <a:schemeClr val="tx1"/>
                </a:solidFill>
              </a:defRPr>
            </a:lvl1pPr>
            <a:lvl2pPr>
              <a:defRPr sz="1200" b="1">
                <a:solidFill>
                  <a:schemeClr val="tx2"/>
                </a:solidFill>
              </a:defRPr>
            </a:lvl2pPr>
            <a:lvl3pPr>
              <a:defRPr sz="1200" b="0"/>
            </a:lvl3pPr>
            <a:lvl4pPr>
              <a:defRPr sz="1200" b="1"/>
            </a:lvl4pPr>
            <a:lvl5pPr>
              <a:defRPr sz="900" b="1"/>
            </a:lvl5pPr>
          </a:lstStyle>
          <a:p>
            <a:pPr lvl="0"/>
            <a:r>
              <a:rPr lang="en-GB" dirty="0" smtClean="0"/>
              <a:t>Bullet point style in black</a:t>
            </a:r>
          </a:p>
          <a:p>
            <a:pPr lvl="0"/>
            <a:r>
              <a:rPr lang="en-GB" dirty="0" err="1" smtClean="0"/>
              <a:t>Dolore</a:t>
            </a:r>
            <a:r>
              <a:rPr lang="en-GB" dirty="0" smtClean="0"/>
              <a:t> magna </a:t>
            </a:r>
            <a:r>
              <a:rPr lang="en-GB" dirty="0" err="1" smtClean="0"/>
              <a:t>aliquam</a:t>
            </a:r>
            <a:r>
              <a:rPr lang="en-GB" dirty="0" smtClean="0"/>
              <a:t> </a:t>
            </a:r>
            <a:r>
              <a:rPr lang="en-GB" dirty="0" err="1" smtClean="0"/>
              <a:t>erat</a:t>
            </a:r>
            <a:r>
              <a:rPr lang="en-GB" dirty="0" smtClean="0"/>
              <a:t> </a:t>
            </a:r>
            <a:r>
              <a:rPr lang="en-GB" dirty="0" err="1" smtClean="0"/>
              <a:t>ullamcorper</a:t>
            </a:r>
            <a:r>
              <a:rPr lang="en-GB" dirty="0" smtClean="0"/>
              <a:t> </a:t>
            </a:r>
            <a:r>
              <a:rPr lang="en-GB" dirty="0" err="1" smtClean="0"/>
              <a:t>suscipit</a:t>
            </a:r>
            <a:r>
              <a:rPr lang="en-GB" dirty="0" smtClean="0"/>
              <a:t> </a:t>
            </a:r>
            <a:r>
              <a:rPr lang="en-GB" dirty="0" err="1" smtClean="0"/>
              <a:t>volutpat</a:t>
            </a:r>
            <a:r>
              <a:rPr lang="en-GB" dirty="0" smtClean="0"/>
              <a:t> </a:t>
            </a:r>
            <a:r>
              <a:rPr lang="en-GB" dirty="0" err="1" smtClean="0"/>
              <a:t>wisi</a:t>
            </a:r>
            <a:r>
              <a:rPr lang="en-GB" dirty="0" smtClean="0"/>
              <a:t> </a:t>
            </a:r>
            <a:r>
              <a:rPr lang="en-GB" dirty="0" err="1" smtClean="0"/>
              <a:t>enim</a:t>
            </a:r>
            <a:endParaRPr lang="en-GB" dirty="0" smtClean="0"/>
          </a:p>
          <a:p>
            <a:pPr lvl="0"/>
            <a:r>
              <a:rPr lang="en-GB" dirty="0" smtClean="0"/>
              <a:t>Is </a:t>
            </a:r>
            <a:r>
              <a:rPr lang="en-GB" dirty="0" err="1" smtClean="0"/>
              <a:t>autem</a:t>
            </a:r>
            <a:r>
              <a:rPr lang="en-GB" dirty="0" smtClean="0"/>
              <a:t> </a:t>
            </a:r>
            <a:r>
              <a:rPr lang="en-GB" dirty="0" err="1" smtClean="0"/>
              <a:t>vel</a:t>
            </a:r>
            <a:r>
              <a:rPr lang="en-GB" dirty="0" smtClean="0"/>
              <a:t> </a:t>
            </a:r>
            <a:r>
              <a:rPr lang="en-GB" dirty="0" err="1" smtClean="0"/>
              <a:t>eum</a:t>
            </a:r>
            <a:r>
              <a:rPr lang="en-GB" dirty="0" smtClean="0"/>
              <a:t> </a:t>
            </a:r>
            <a:r>
              <a:rPr lang="en-GB" dirty="0" err="1" smtClean="0"/>
              <a:t>iriure</a:t>
            </a:r>
            <a:r>
              <a:rPr lang="en-GB" dirty="0" smtClean="0"/>
              <a:t> </a:t>
            </a:r>
            <a:r>
              <a:rPr lang="en-GB" dirty="0" err="1" smtClean="0"/>
              <a:t>dolor</a:t>
            </a:r>
            <a:r>
              <a:rPr lang="en-GB" dirty="0" smtClean="0"/>
              <a:t> in </a:t>
            </a:r>
            <a:r>
              <a:rPr lang="en-GB" dirty="0" err="1" smtClean="0"/>
              <a:t>hendrerit</a:t>
            </a:r>
            <a:endParaRPr lang="en-GB" dirty="0" smtClean="0"/>
          </a:p>
          <a:p>
            <a:pPr lvl="0"/>
            <a:r>
              <a:rPr lang="en-GB" dirty="0" err="1" smtClean="0"/>
              <a:t>Velit</a:t>
            </a:r>
            <a:r>
              <a:rPr lang="en-GB" dirty="0" smtClean="0"/>
              <a:t> </a:t>
            </a:r>
            <a:r>
              <a:rPr lang="en-GB" dirty="0" err="1" smtClean="0"/>
              <a:t>esse</a:t>
            </a:r>
            <a:r>
              <a:rPr lang="en-GB" dirty="0" smtClean="0"/>
              <a:t> </a:t>
            </a:r>
            <a:r>
              <a:rPr lang="en-GB" dirty="0" err="1" smtClean="0"/>
              <a:t>molestie</a:t>
            </a:r>
            <a:r>
              <a:rPr lang="en-GB" dirty="0" smtClean="0"/>
              <a:t> </a:t>
            </a:r>
            <a:r>
              <a:rPr lang="en-GB" dirty="0" err="1" smtClean="0"/>
              <a:t>consequat</a:t>
            </a:r>
            <a:r>
              <a:rPr lang="en-GB" dirty="0" smtClean="0"/>
              <a:t>, </a:t>
            </a:r>
            <a:r>
              <a:rPr lang="en-GB" dirty="0" err="1" smtClean="0"/>
              <a:t>uisrtis</a:t>
            </a:r>
            <a:r>
              <a:rPr lang="en-GB" dirty="0" smtClean="0"/>
              <a:t> </a:t>
            </a:r>
            <a:r>
              <a:rPr lang="en-GB" dirty="0" err="1" smtClean="0"/>
              <a:t>nisl</a:t>
            </a:r>
            <a:r>
              <a:rPr lang="en-GB" dirty="0" smtClean="0"/>
              <a:t> </a:t>
            </a:r>
            <a:r>
              <a:rPr lang="en-GB" dirty="0" err="1" smtClean="0"/>
              <a:t>ut</a:t>
            </a:r>
            <a:r>
              <a:rPr lang="en-GB" dirty="0" smtClean="0"/>
              <a:t> </a:t>
            </a:r>
            <a:r>
              <a:rPr lang="en-GB" dirty="0" err="1" smtClean="0"/>
              <a:t>aliquip</a:t>
            </a:r>
            <a:r>
              <a:rPr lang="en-GB" dirty="0" smtClean="0"/>
              <a:t> </a:t>
            </a:r>
            <a:r>
              <a:rPr lang="en-GB" dirty="0" err="1" smtClean="0"/>
              <a:t>exvel</a:t>
            </a:r>
            <a:r>
              <a:rPr lang="en-GB" dirty="0" smtClean="0"/>
              <a:t> </a:t>
            </a:r>
            <a:r>
              <a:rPr lang="en-GB" dirty="0" err="1" smtClean="0"/>
              <a:t>illum</a:t>
            </a:r>
            <a:r>
              <a:rPr lang="en-GB" dirty="0" smtClean="0"/>
              <a:t> </a:t>
            </a:r>
            <a:r>
              <a:rPr lang="en-GB" dirty="0" err="1" smtClean="0"/>
              <a:t>dolore</a:t>
            </a:r>
            <a:r>
              <a:rPr lang="en-GB" dirty="0" smtClean="0"/>
              <a:t> </a:t>
            </a:r>
            <a:r>
              <a:rPr lang="en-GB" dirty="0" err="1" smtClean="0"/>
              <a:t>eu</a:t>
            </a:r>
            <a:r>
              <a:rPr lang="en-GB" dirty="0" smtClean="0"/>
              <a:t> </a:t>
            </a:r>
            <a:r>
              <a:rPr lang="en-GB" dirty="0" err="1" smtClean="0"/>
              <a:t>feugiat</a:t>
            </a:r>
            <a:endParaRPr lang="en-GB" dirty="0"/>
          </a:p>
        </p:txBody>
      </p:sp>
      <p:sp>
        <p:nvSpPr>
          <p:cNvPr id="16" name="Text Placeholder 18"/>
          <p:cNvSpPr>
            <a:spLocks noGrp="1"/>
          </p:cNvSpPr>
          <p:nvPr>
            <p:ph type="body" sz="quarter" idx="13" hasCustomPrompt="1"/>
          </p:nvPr>
        </p:nvSpPr>
        <p:spPr>
          <a:xfrm>
            <a:off x="4968733" y="5620196"/>
            <a:ext cx="6311842" cy="559893"/>
          </a:xfrm>
          <a:prstGeom prst="rect">
            <a:avLst/>
          </a:prstGeom>
        </p:spPr>
        <p:txBody>
          <a:bodyPr/>
          <a:lstStyle>
            <a:lvl1pPr marL="0" indent="0">
              <a:spcAft>
                <a:spcPts val="1200"/>
              </a:spcAft>
              <a:buNone/>
              <a:defRPr sz="1400" b="0" baseline="0">
                <a:solidFill>
                  <a:schemeClr val="tx1"/>
                </a:solidFill>
              </a:defRPr>
            </a:lvl1pPr>
            <a:lvl2pPr>
              <a:defRPr sz="1200" b="1">
                <a:solidFill>
                  <a:schemeClr val="tx2"/>
                </a:solidFill>
              </a:defRPr>
            </a:lvl2pPr>
            <a:lvl3pPr>
              <a:defRPr sz="1200" b="0"/>
            </a:lvl3pPr>
            <a:lvl4pPr>
              <a:defRPr sz="1200" b="1"/>
            </a:lvl4pPr>
            <a:lvl5pPr>
              <a:defRPr sz="900" b="1"/>
            </a:lvl5pPr>
          </a:lstStyle>
          <a:p>
            <a:pPr lvl="0"/>
            <a:r>
              <a:rPr lang="en-GB" dirty="0" smtClean="0"/>
              <a:t>Lorem ipsum </a:t>
            </a:r>
            <a:r>
              <a:rPr lang="en-GB" dirty="0" err="1" smtClean="0"/>
              <a:t>dolor</a:t>
            </a:r>
            <a:r>
              <a:rPr lang="en-GB" dirty="0" smtClean="0"/>
              <a:t> sit </a:t>
            </a:r>
            <a:r>
              <a:rPr lang="en-GB" dirty="0" err="1" smtClean="0"/>
              <a:t>amet</a:t>
            </a:r>
            <a:r>
              <a:rPr lang="en-GB" dirty="0" smtClean="0"/>
              <a:t>, </a:t>
            </a:r>
            <a:r>
              <a:rPr lang="en-GB" dirty="0" err="1" smtClean="0"/>
              <a:t>consectetuer</a:t>
            </a:r>
            <a:r>
              <a:rPr lang="en-GB" dirty="0" smtClean="0"/>
              <a:t> </a:t>
            </a:r>
            <a:r>
              <a:rPr lang="en-GB" dirty="0" err="1" smtClean="0"/>
              <a:t>adipiscing</a:t>
            </a:r>
            <a:r>
              <a:rPr lang="en-GB" dirty="0" smtClean="0"/>
              <a:t> </a:t>
            </a:r>
            <a:r>
              <a:rPr lang="en-GB" dirty="0" err="1" smtClean="0"/>
              <a:t>elit</a:t>
            </a:r>
            <a:r>
              <a:rPr lang="en-GB" dirty="0" smtClean="0"/>
              <a:t>, </a:t>
            </a:r>
            <a:r>
              <a:rPr lang="en-GB" dirty="0" err="1" smtClean="0"/>
              <a:t>sed</a:t>
            </a:r>
            <a:r>
              <a:rPr lang="en-GB" dirty="0" smtClean="0"/>
              <a:t> </a:t>
            </a:r>
            <a:r>
              <a:rPr lang="en-GB" dirty="0" err="1" smtClean="0"/>
              <a:t>diam</a:t>
            </a:r>
            <a:r>
              <a:rPr lang="en-GB" dirty="0" smtClean="0"/>
              <a:t> </a:t>
            </a:r>
            <a:r>
              <a:rPr lang="en-GB" dirty="0" err="1" smtClean="0"/>
              <a:t>nonummy</a:t>
            </a:r>
            <a:r>
              <a:rPr lang="en-GB" dirty="0" smtClean="0"/>
              <a:t> </a:t>
            </a:r>
            <a:r>
              <a:rPr lang="en-GB" dirty="0" err="1" smtClean="0"/>
              <a:t>nibh</a:t>
            </a:r>
            <a:r>
              <a:rPr lang="en-GB" dirty="0" smtClean="0"/>
              <a:t> </a:t>
            </a:r>
            <a:r>
              <a:rPr lang="en-GB" dirty="0" err="1" smtClean="0"/>
              <a:t>euismod</a:t>
            </a:r>
            <a:r>
              <a:rPr lang="en-GB" dirty="0" smtClean="0"/>
              <a:t> </a:t>
            </a:r>
            <a:r>
              <a:rPr lang="en-GB" dirty="0" err="1" smtClean="0"/>
              <a:t>tincidunt</a:t>
            </a:r>
            <a:r>
              <a:rPr lang="en-GB" dirty="0" smtClean="0"/>
              <a:t> </a:t>
            </a:r>
            <a:r>
              <a:rPr lang="en-GB" dirty="0" err="1" smtClean="0"/>
              <a:t>ut</a:t>
            </a:r>
            <a:r>
              <a:rPr lang="en-GB" dirty="0" smtClean="0"/>
              <a:t> </a:t>
            </a:r>
            <a:r>
              <a:rPr lang="en-GB" dirty="0" err="1" smtClean="0"/>
              <a:t>laoreet</a:t>
            </a:r>
            <a:r>
              <a:rPr lang="en-GB" dirty="0" smtClean="0"/>
              <a:t> </a:t>
            </a:r>
            <a:r>
              <a:rPr lang="en-GB" dirty="0" err="1" smtClean="0"/>
              <a:t>dolore</a:t>
            </a:r>
            <a:r>
              <a:rPr lang="en-GB" dirty="0" smtClean="0"/>
              <a:t>.</a:t>
            </a:r>
            <a:endParaRPr lang="en-GB" dirty="0"/>
          </a:p>
        </p:txBody>
      </p:sp>
      <p:pic>
        <p:nvPicPr>
          <p:cNvPr id="10" name="Picture 9"/>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9437578" y="345356"/>
            <a:ext cx="681102" cy="666115"/>
          </a:xfrm>
          <a:prstGeom prst="rect">
            <a:avLst/>
          </a:prstGeom>
        </p:spPr>
      </p:pic>
      <p:pic>
        <p:nvPicPr>
          <p:cNvPr id="11" name="Picture 10"/>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272464" y="399511"/>
            <a:ext cx="1656184" cy="571383"/>
          </a:xfrm>
          <a:prstGeom prst="rect">
            <a:avLst/>
          </a:prstGeom>
        </p:spPr>
      </p:pic>
    </p:spTree>
    <p:extLst>
      <p:ext uri="{BB962C8B-B14F-4D97-AF65-F5344CB8AC3E}">
        <p14:creationId xmlns:p14="http://schemas.microsoft.com/office/powerpoint/2010/main" val="151115087"/>
      </p:ext>
    </p:extLst>
  </p:cSld>
  <p:clrMapOvr>
    <a:masterClrMapping/>
  </p:clrMapOvr>
  <p:timing>
    <p:tnLst>
      <p:par>
        <p:cTn id="1" dur="indefinite" restart="never" nodeType="tmRoot"/>
      </p:par>
    </p:tnLst>
  </p:timing>
  <p:hf sldNum="0" hdr="0" dt="0"/>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ext Slide C5">
    <p:spTree>
      <p:nvGrpSpPr>
        <p:cNvPr id="1" name=""/>
        <p:cNvGrpSpPr/>
        <p:nvPr/>
      </p:nvGrpSpPr>
      <p:grpSpPr>
        <a:xfrm>
          <a:off x="0" y="0"/>
          <a:ext cx="0" cy="0"/>
          <a:chOff x="0" y="0"/>
          <a:chExt cx="0" cy="0"/>
        </a:xfrm>
      </p:grpSpPr>
      <p:sp>
        <p:nvSpPr>
          <p:cNvPr id="14" name="Freeform 13"/>
          <p:cNvSpPr/>
          <p:nvPr userDrawn="1"/>
        </p:nvSpPr>
        <p:spPr>
          <a:xfrm rot="16200000">
            <a:off x="-1036477" y="1036476"/>
            <a:ext cx="6872516" cy="4799559"/>
          </a:xfrm>
          <a:custGeom>
            <a:avLst/>
            <a:gdLst>
              <a:gd name="connsiteX0" fmla="*/ 0 w 5043341"/>
              <a:gd name="connsiteY0" fmla="*/ 122548 h 405352"/>
              <a:gd name="connsiteX1" fmla="*/ 0 w 5043341"/>
              <a:gd name="connsiteY1" fmla="*/ 0 h 405352"/>
              <a:gd name="connsiteX2" fmla="*/ 5043341 w 5043341"/>
              <a:gd name="connsiteY2" fmla="*/ 0 h 405352"/>
              <a:gd name="connsiteX3" fmla="*/ 5043341 w 5043341"/>
              <a:gd name="connsiteY3" fmla="*/ 405352 h 405352"/>
              <a:gd name="connsiteX4" fmla="*/ 0 w 5043341"/>
              <a:gd name="connsiteY4" fmla="*/ 122548 h 405352"/>
              <a:gd name="connsiteX0" fmla="*/ 0 w 5043341"/>
              <a:gd name="connsiteY0" fmla="*/ 122548 h 376253"/>
              <a:gd name="connsiteX1" fmla="*/ 0 w 5043341"/>
              <a:gd name="connsiteY1" fmla="*/ 0 h 376253"/>
              <a:gd name="connsiteX2" fmla="*/ 5043341 w 5043341"/>
              <a:gd name="connsiteY2" fmla="*/ 0 h 376253"/>
              <a:gd name="connsiteX3" fmla="*/ 5043341 w 5043341"/>
              <a:gd name="connsiteY3" fmla="*/ 376253 h 376253"/>
              <a:gd name="connsiteX4" fmla="*/ 0 w 5043341"/>
              <a:gd name="connsiteY4" fmla="*/ 122548 h 376253"/>
              <a:gd name="connsiteX0" fmla="*/ 0 w 5048594"/>
              <a:gd name="connsiteY0" fmla="*/ 171652 h 376253"/>
              <a:gd name="connsiteX1" fmla="*/ 5253 w 5048594"/>
              <a:gd name="connsiteY1" fmla="*/ 0 h 376253"/>
              <a:gd name="connsiteX2" fmla="*/ 5048594 w 5048594"/>
              <a:gd name="connsiteY2" fmla="*/ 0 h 376253"/>
              <a:gd name="connsiteX3" fmla="*/ 5048594 w 5048594"/>
              <a:gd name="connsiteY3" fmla="*/ 376253 h 376253"/>
              <a:gd name="connsiteX4" fmla="*/ 0 w 5048594"/>
              <a:gd name="connsiteY4" fmla="*/ 171652 h 376253"/>
              <a:gd name="connsiteX0" fmla="*/ 0 w 5048594"/>
              <a:gd name="connsiteY0" fmla="*/ 171652 h 376253"/>
              <a:gd name="connsiteX1" fmla="*/ 5253 w 5048594"/>
              <a:gd name="connsiteY1" fmla="*/ 0 h 376253"/>
              <a:gd name="connsiteX2" fmla="*/ 5048594 w 5048594"/>
              <a:gd name="connsiteY2" fmla="*/ 0 h 376253"/>
              <a:gd name="connsiteX3" fmla="*/ 5048594 w 5048594"/>
              <a:gd name="connsiteY3" fmla="*/ 376253 h 376253"/>
              <a:gd name="connsiteX4" fmla="*/ 0 w 5048594"/>
              <a:gd name="connsiteY4" fmla="*/ 171652 h 376253"/>
              <a:gd name="connsiteX0" fmla="*/ 5432 w 5054026"/>
              <a:gd name="connsiteY0" fmla="*/ 171652 h 376253"/>
              <a:gd name="connsiteX1" fmla="*/ 0 w 5054026"/>
              <a:gd name="connsiteY1" fmla="*/ 0 h 376253"/>
              <a:gd name="connsiteX2" fmla="*/ 5054026 w 5054026"/>
              <a:gd name="connsiteY2" fmla="*/ 0 h 376253"/>
              <a:gd name="connsiteX3" fmla="*/ 5054026 w 5054026"/>
              <a:gd name="connsiteY3" fmla="*/ 376253 h 376253"/>
              <a:gd name="connsiteX4" fmla="*/ 5432 w 5054026"/>
              <a:gd name="connsiteY4" fmla="*/ 171652 h 376253"/>
              <a:gd name="connsiteX0" fmla="*/ 0 w 5059279"/>
              <a:gd name="connsiteY0" fmla="*/ 169525 h 376253"/>
              <a:gd name="connsiteX1" fmla="*/ 5253 w 5059279"/>
              <a:gd name="connsiteY1" fmla="*/ 0 h 376253"/>
              <a:gd name="connsiteX2" fmla="*/ 5059279 w 5059279"/>
              <a:gd name="connsiteY2" fmla="*/ 0 h 376253"/>
              <a:gd name="connsiteX3" fmla="*/ 5059279 w 5059279"/>
              <a:gd name="connsiteY3" fmla="*/ 376253 h 376253"/>
              <a:gd name="connsiteX4" fmla="*/ 0 w 5059279"/>
              <a:gd name="connsiteY4" fmla="*/ 169525 h 376253"/>
              <a:gd name="connsiteX0" fmla="*/ 0 w 5059279"/>
              <a:gd name="connsiteY0" fmla="*/ 260551 h 376253"/>
              <a:gd name="connsiteX1" fmla="*/ 5253 w 5059279"/>
              <a:gd name="connsiteY1" fmla="*/ 0 h 376253"/>
              <a:gd name="connsiteX2" fmla="*/ 5059279 w 5059279"/>
              <a:gd name="connsiteY2" fmla="*/ 0 h 376253"/>
              <a:gd name="connsiteX3" fmla="*/ 5059279 w 5059279"/>
              <a:gd name="connsiteY3" fmla="*/ 376253 h 376253"/>
              <a:gd name="connsiteX4" fmla="*/ 0 w 5059279"/>
              <a:gd name="connsiteY4" fmla="*/ 260551 h 3762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59279" h="376253">
                <a:moveTo>
                  <a:pt x="0" y="260551"/>
                </a:moveTo>
                <a:lnTo>
                  <a:pt x="5253" y="0"/>
                </a:lnTo>
                <a:lnTo>
                  <a:pt x="5059279" y="0"/>
                </a:lnTo>
                <a:lnTo>
                  <a:pt x="5059279" y="376253"/>
                </a:lnTo>
                <a:lnTo>
                  <a:pt x="0" y="260551"/>
                </a:lnTo>
                <a:close/>
              </a:path>
            </a:pathLst>
          </a:custGeom>
          <a:blipFill dpi="0" rotWithShape="0">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6"/>
          <p:cNvSpPr>
            <a:spLocks noGrp="1"/>
          </p:cNvSpPr>
          <p:nvPr>
            <p:ph type="title" hasCustomPrompt="1"/>
          </p:nvPr>
        </p:nvSpPr>
        <p:spPr>
          <a:xfrm>
            <a:off x="4978745" y="512052"/>
            <a:ext cx="5956138" cy="972731"/>
          </a:xfrm>
          <a:prstGeom prst="rect">
            <a:avLst/>
          </a:prstGeom>
        </p:spPr>
        <p:txBody>
          <a:bodyPr/>
          <a:lstStyle>
            <a:lvl1pPr algn="l">
              <a:lnSpc>
                <a:spcPct val="80000"/>
              </a:lnSpc>
              <a:defRPr sz="4000" b="0" baseline="0">
                <a:solidFill>
                  <a:schemeClr val="accent1"/>
                </a:solidFill>
                <a:latin typeface="Bebas Neue" panose="020B0606020202050201" pitchFamily="34" charset="0"/>
              </a:defRPr>
            </a:lvl1pPr>
          </a:lstStyle>
          <a:p>
            <a:r>
              <a:rPr lang="en-US" dirty="0" smtClean="0"/>
              <a:t>TEXT SLIDE</a:t>
            </a:r>
            <a:br>
              <a:rPr lang="en-US" dirty="0" smtClean="0"/>
            </a:br>
            <a:r>
              <a:rPr lang="en-US" dirty="0" smtClean="0"/>
              <a:t>MAIN HEADING STYLE</a:t>
            </a:r>
            <a:endParaRPr lang="en-GB" dirty="0"/>
          </a:p>
        </p:txBody>
      </p:sp>
      <p:cxnSp>
        <p:nvCxnSpPr>
          <p:cNvPr id="15" name="Straight Connector 14"/>
          <p:cNvCxnSpPr/>
          <p:nvPr userDrawn="1"/>
        </p:nvCxnSpPr>
        <p:spPr>
          <a:xfrm>
            <a:off x="609600" y="6453336"/>
            <a:ext cx="115824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 Placeholder 18"/>
          <p:cNvSpPr>
            <a:spLocks noGrp="1"/>
          </p:cNvSpPr>
          <p:nvPr>
            <p:ph type="body" sz="quarter" idx="10" hasCustomPrompt="1"/>
          </p:nvPr>
        </p:nvSpPr>
        <p:spPr>
          <a:xfrm>
            <a:off x="4978745" y="1556792"/>
            <a:ext cx="6278488" cy="957072"/>
          </a:xfrm>
          <a:prstGeom prst="rect">
            <a:avLst/>
          </a:prstGeom>
        </p:spPr>
        <p:txBody>
          <a:bodyPr/>
          <a:lstStyle>
            <a:lvl1pPr marL="0" indent="0">
              <a:spcAft>
                <a:spcPts val="1200"/>
              </a:spcAft>
              <a:buNone/>
              <a:defRPr sz="1400" b="1">
                <a:solidFill>
                  <a:schemeClr val="tx1"/>
                </a:solidFill>
              </a:defRPr>
            </a:lvl1pPr>
            <a:lvl2pPr>
              <a:defRPr sz="1200" b="1">
                <a:solidFill>
                  <a:schemeClr val="tx2"/>
                </a:solidFill>
              </a:defRPr>
            </a:lvl2pPr>
            <a:lvl3pPr>
              <a:defRPr sz="1200" b="0"/>
            </a:lvl3pPr>
            <a:lvl4pPr>
              <a:defRPr sz="1200" b="1"/>
            </a:lvl4pPr>
            <a:lvl5pPr>
              <a:defRPr sz="900" b="1"/>
            </a:lvl5pPr>
          </a:lstStyle>
          <a:p>
            <a:pPr lvl="0"/>
            <a:r>
              <a:rPr lang="en-GB" dirty="0" smtClean="0"/>
              <a:t>Bold copy style with for key content pages. This uses the system typeface Arial. </a:t>
            </a:r>
            <a:r>
              <a:rPr lang="en-GB" dirty="0" err="1" smtClean="0"/>
              <a:t>Nonummy</a:t>
            </a:r>
            <a:r>
              <a:rPr lang="en-GB" dirty="0" smtClean="0"/>
              <a:t> </a:t>
            </a:r>
            <a:r>
              <a:rPr lang="en-GB" dirty="0" err="1" smtClean="0"/>
              <a:t>nibh</a:t>
            </a:r>
            <a:r>
              <a:rPr lang="en-GB" dirty="0" smtClean="0"/>
              <a:t> </a:t>
            </a:r>
            <a:r>
              <a:rPr lang="en-GB" dirty="0" err="1" smtClean="0"/>
              <a:t>euismod</a:t>
            </a:r>
            <a:r>
              <a:rPr lang="en-GB" dirty="0" smtClean="0"/>
              <a:t> </a:t>
            </a:r>
            <a:r>
              <a:rPr lang="en-GB" dirty="0" err="1" smtClean="0"/>
              <a:t>tincidunt</a:t>
            </a:r>
            <a:r>
              <a:rPr lang="en-GB" dirty="0" smtClean="0"/>
              <a:t> </a:t>
            </a:r>
            <a:r>
              <a:rPr lang="en-GB" dirty="0" err="1" smtClean="0"/>
              <a:t>ut</a:t>
            </a:r>
            <a:r>
              <a:rPr lang="en-GB" dirty="0" smtClean="0"/>
              <a:t> </a:t>
            </a:r>
            <a:r>
              <a:rPr lang="en-GB" dirty="0" err="1" smtClean="0"/>
              <a:t>laoreet</a:t>
            </a:r>
            <a:r>
              <a:rPr lang="en-GB" dirty="0" smtClean="0"/>
              <a:t> </a:t>
            </a:r>
            <a:r>
              <a:rPr lang="en-GB" dirty="0" err="1" smtClean="0"/>
              <a:t>dolore</a:t>
            </a:r>
            <a:r>
              <a:rPr lang="en-GB" dirty="0" smtClean="0"/>
              <a:t> magna </a:t>
            </a:r>
            <a:r>
              <a:rPr lang="en-GB" dirty="0" err="1" smtClean="0"/>
              <a:t>volutpat</a:t>
            </a:r>
            <a:r>
              <a:rPr lang="en-GB" dirty="0" smtClean="0"/>
              <a:t> </a:t>
            </a:r>
            <a:r>
              <a:rPr lang="en-GB" dirty="0" err="1" smtClean="0"/>
              <a:t>wisi</a:t>
            </a:r>
            <a:r>
              <a:rPr lang="en-GB" dirty="0" smtClean="0"/>
              <a:t> </a:t>
            </a:r>
            <a:r>
              <a:rPr lang="en-GB" dirty="0" err="1" smtClean="0"/>
              <a:t>enimaliquam</a:t>
            </a:r>
            <a:r>
              <a:rPr lang="en-GB" dirty="0" smtClean="0"/>
              <a:t> </a:t>
            </a:r>
            <a:r>
              <a:rPr lang="en-GB" dirty="0" err="1" smtClean="0"/>
              <a:t>erat</a:t>
            </a:r>
            <a:r>
              <a:rPr lang="en-GB" dirty="0" smtClean="0"/>
              <a:t> </a:t>
            </a:r>
            <a:r>
              <a:rPr lang="en-GB" dirty="0" err="1" smtClean="0"/>
              <a:t>volutpat</a:t>
            </a:r>
            <a:r>
              <a:rPr lang="en-GB" dirty="0" smtClean="0"/>
              <a:t> </a:t>
            </a:r>
            <a:r>
              <a:rPr lang="en-GB" dirty="0" err="1" smtClean="0"/>
              <a:t>wisi</a:t>
            </a:r>
            <a:r>
              <a:rPr lang="en-GB" dirty="0" smtClean="0"/>
              <a:t> </a:t>
            </a:r>
            <a:r>
              <a:rPr lang="en-GB" dirty="0" err="1" smtClean="0"/>
              <a:t>enim</a:t>
            </a:r>
            <a:r>
              <a:rPr lang="en-GB" dirty="0" smtClean="0"/>
              <a:t> ad minim </a:t>
            </a:r>
            <a:r>
              <a:rPr lang="en-GB" dirty="0" err="1" smtClean="0"/>
              <a:t>nibh</a:t>
            </a:r>
            <a:r>
              <a:rPr lang="en-GB" dirty="0" smtClean="0"/>
              <a:t> </a:t>
            </a:r>
            <a:r>
              <a:rPr lang="en-GB" dirty="0" err="1" smtClean="0"/>
              <a:t>euismod</a:t>
            </a:r>
            <a:r>
              <a:rPr lang="en-GB" dirty="0" smtClean="0"/>
              <a:t> </a:t>
            </a:r>
            <a:r>
              <a:rPr lang="en-GB" dirty="0" err="1" smtClean="0"/>
              <a:t>tincidunt</a:t>
            </a:r>
            <a:r>
              <a:rPr lang="en-GB" dirty="0" smtClean="0"/>
              <a:t> </a:t>
            </a:r>
            <a:r>
              <a:rPr lang="en-GB" dirty="0" err="1" smtClean="0"/>
              <a:t>ut</a:t>
            </a:r>
            <a:r>
              <a:rPr lang="en-GB" dirty="0" smtClean="0"/>
              <a:t> </a:t>
            </a:r>
            <a:r>
              <a:rPr lang="en-GB" dirty="0" err="1" smtClean="0"/>
              <a:t>laoreet</a:t>
            </a:r>
            <a:r>
              <a:rPr lang="en-GB" dirty="0" smtClean="0"/>
              <a:t> </a:t>
            </a:r>
            <a:r>
              <a:rPr lang="en-GB" dirty="0" err="1" smtClean="0"/>
              <a:t>veniam</a:t>
            </a:r>
            <a:r>
              <a:rPr lang="en-GB" dirty="0" smtClean="0"/>
              <a:t> </a:t>
            </a:r>
            <a:r>
              <a:rPr lang="en-GB" dirty="0" err="1" smtClean="0"/>
              <a:t>quis</a:t>
            </a:r>
            <a:r>
              <a:rPr lang="en-GB" dirty="0" smtClean="0"/>
              <a:t> </a:t>
            </a:r>
            <a:r>
              <a:rPr lang="en-GB" dirty="0" err="1" smtClean="0"/>
              <a:t>nostrud</a:t>
            </a:r>
            <a:r>
              <a:rPr lang="en-GB" dirty="0" smtClean="0"/>
              <a:t>.</a:t>
            </a:r>
            <a:endParaRPr lang="en-GB" dirty="0"/>
          </a:p>
        </p:txBody>
      </p:sp>
      <p:sp>
        <p:nvSpPr>
          <p:cNvPr id="22" name="Text Placeholder 18"/>
          <p:cNvSpPr>
            <a:spLocks noGrp="1"/>
          </p:cNvSpPr>
          <p:nvPr>
            <p:ph type="body" sz="quarter" idx="11" hasCustomPrompt="1"/>
          </p:nvPr>
        </p:nvSpPr>
        <p:spPr>
          <a:xfrm>
            <a:off x="4978447" y="2636912"/>
            <a:ext cx="6278488" cy="969068"/>
          </a:xfrm>
          <a:prstGeom prst="rect">
            <a:avLst/>
          </a:prstGeom>
        </p:spPr>
        <p:txBody>
          <a:bodyPr/>
          <a:lstStyle>
            <a:lvl1pPr marL="0" indent="0">
              <a:spcAft>
                <a:spcPts val="1200"/>
              </a:spcAft>
              <a:buNone/>
              <a:defRPr sz="1400" b="0" baseline="0">
                <a:solidFill>
                  <a:schemeClr val="tx1"/>
                </a:solidFill>
              </a:defRPr>
            </a:lvl1pPr>
            <a:lvl2pPr>
              <a:defRPr sz="1200" b="1">
                <a:solidFill>
                  <a:schemeClr val="tx2"/>
                </a:solidFill>
              </a:defRPr>
            </a:lvl2pPr>
            <a:lvl3pPr>
              <a:defRPr sz="1200" b="0"/>
            </a:lvl3pPr>
            <a:lvl4pPr>
              <a:defRPr sz="1200" b="1"/>
            </a:lvl4pPr>
            <a:lvl5pPr>
              <a:defRPr sz="900" b="1"/>
            </a:lvl5pPr>
          </a:lstStyle>
          <a:p>
            <a:pPr lvl="0"/>
            <a:r>
              <a:rPr lang="en-GB" dirty="0" smtClean="0"/>
              <a:t>Lorem ipsum </a:t>
            </a:r>
            <a:r>
              <a:rPr lang="en-GB" dirty="0" err="1" smtClean="0"/>
              <a:t>dolor</a:t>
            </a:r>
            <a:r>
              <a:rPr lang="en-GB" dirty="0" smtClean="0"/>
              <a:t> sit </a:t>
            </a:r>
            <a:r>
              <a:rPr lang="en-GB" dirty="0" err="1" smtClean="0"/>
              <a:t>amet</a:t>
            </a:r>
            <a:r>
              <a:rPr lang="en-GB" dirty="0" smtClean="0"/>
              <a:t>, </a:t>
            </a:r>
            <a:r>
              <a:rPr lang="en-GB" dirty="0" err="1" smtClean="0"/>
              <a:t>consectetuer</a:t>
            </a:r>
            <a:r>
              <a:rPr lang="en-GB" dirty="0" smtClean="0"/>
              <a:t> </a:t>
            </a:r>
            <a:r>
              <a:rPr lang="en-GB" dirty="0" err="1" smtClean="0"/>
              <a:t>adipiscing</a:t>
            </a:r>
            <a:r>
              <a:rPr lang="en-GB" dirty="0" smtClean="0"/>
              <a:t> </a:t>
            </a:r>
            <a:r>
              <a:rPr lang="en-GB" dirty="0" err="1" smtClean="0"/>
              <a:t>elit</a:t>
            </a:r>
            <a:r>
              <a:rPr lang="en-GB" dirty="0" smtClean="0"/>
              <a:t>, </a:t>
            </a:r>
            <a:r>
              <a:rPr lang="en-GB" dirty="0" err="1" smtClean="0"/>
              <a:t>sed</a:t>
            </a:r>
            <a:r>
              <a:rPr lang="en-GB" dirty="0" smtClean="0"/>
              <a:t> </a:t>
            </a:r>
            <a:r>
              <a:rPr lang="en-GB" dirty="0" err="1" smtClean="0"/>
              <a:t>diam</a:t>
            </a:r>
            <a:r>
              <a:rPr lang="en-GB" dirty="0" smtClean="0"/>
              <a:t> </a:t>
            </a:r>
            <a:r>
              <a:rPr lang="en-GB" dirty="0" err="1" smtClean="0"/>
              <a:t>nonummy</a:t>
            </a:r>
            <a:r>
              <a:rPr lang="en-GB" dirty="0" smtClean="0"/>
              <a:t> </a:t>
            </a:r>
            <a:r>
              <a:rPr lang="en-GB" dirty="0" err="1" smtClean="0"/>
              <a:t>nibh</a:t>
            </a:r>
            <a:r>
              <a:rPr lang="en-GB" dirty="0" smtClean="0"/>
              <a:t> </a:t>
            </a:r>
            <a:r>
              <a:rPr lang="en-GB" dirty="0" err="1" smtClean="0"/>
              <a:t>euismod</a:t>
            </a:r>
            <a:r>
              <a:rPr lang="en-GB" dirty="0" smtClean="0"/>
              <a:t> </a:t>
            </a:r>
            <a:r>
              <a:rPr lang="en-GB" dirty="0" err="1" smtClean="0"/>
              <a:t>tincidunt</a:t>
            </a:r>
            <a:r>
              <a:rPr lang="en-GB" dirty="0" smtClean="0"/>
              <a:t> </a:t>
            </a:r>
            <a:r>
              <a:rPr lang="en-GB" dirty="0" err="1" smtClean="0"/>
              <a:t>ut</a:t>
            </a:r>
            <a:r>
              <a:rPr lang="en-GB" dirty="0" smtClean="0"/>
              <a:t> </a:t>
            </a:r>
            <a:r>
              <a:rPr lang="en-GB" dirty="0" err="1" smtClean="0"/>
              <a:t>laoreet</a:t>
            </a:r>
            <a:r>
              <a:rPr lang="en-GB" dirty="0" smtClean="0"/>
              <a:t> </a:t>
            </a:r>
            <a:r>
              <a:rPr lang="en-GB" dirty="0" err="1" smtClean="0"/>
              <a:t>dolore</a:t>
            </a:r>
            <a:r>
              <a:rPr lang="en-GB" dirty="0" smtClean="0"/>
              <a:t> magna </a:t>
            </a:r>
            <a:r>
              <a:rPr lang="en-GB" dirty="0" err="1" smtClean="0"/>
              <a:t>aliquam</a:t>
            </a:r>
            <a:r>
              <a:rPr lang="en-GB" dirty="0" smtClean="0"/>
              <a:t> </a:t>
            </a:r>
            <a:r>
              <a:rPr lang="en-GB" dirty="0" err="1" smtClean="0"/>
              <a:t>erat</a:t>
            </a:r>
            <a:r>
              <a:rPr lang="en-GB" dirty="0" smtClean="0"/>
              <a:t> </a:t>
            </a:r>
            <a:r>
              <a:rPr lang="en-GB" dirty="0" err="1" smtClean="0"/>
              <a:t>volutpat</a:t>
            </a:r>
            <a:r>
              <a:rPr lang="en-GB" dirty="0" smtClean="0"/>
              <a:t> </a:t>
            </a:r>
            <a:r>
              <a:rPr lang="en-GB" dirty="0" err="1" smtClean="0"/>
              <a:t>wisi</a:t>
            </a:r>
            <a:r>
              <a:rPr lang="en-GB" dirty="0" smtClean="0"/>
              <a:t> </a:t>
            </a:r>
            <a:r>
              <a:rPr lang="en-GB" dirty="0" err="1" smtClean="0"/>
              <a:t>enim</a:t>
            </a:r>
            <a:r>
              <a:rPr lang="en-GB" dirty="0" smtClean="0"/>
              <a:t> ad minim </a:t>
            </a:r>
            <a:r>
              <a:rPr lang="en-GB" dirty="0" err="1" smtClean="0"/>
              <a:t>veniam</a:t>
            </a:r>
            <a:r>
              <a:rPr lang="en-GB" dirty="0" smtClean="0"/>
              <a:t>, </a:t>
            </a:r>
            <a:r>
              <a:rPr lang="en-GB" dirty="0" err="1" smtClean="0"/>
              <a:t>quisrtis</a:t>
            </a:r>
            <a:r>
              <a:rPr lang="en-GB" dirty="0" smtClean="0"/>
              <a:t> </a:t>
            </a:r>
            <a:r>
              <a:rPr lang="en-GB" dirty="0" err="1" smtClean="0"/>
              <a:t>nisl</a:t>
            </a:r>
            <a:r>
              <a:rPr lang="en-GB" dirty="0" smtClean="0"/>
              <a:t> </a:t>
            </a:r>
            <a:r>
              <a:rPr lang="en-GB" dirty="0" err="1" smtClean="0"/>
              <a:t>ut</a:t>
            </a:r>
            <a:r>
              <a:rPr lang="en-GB" dirty="0" smtClean="0"/>
              <a:t> </a:t>
            </a:r>
            <a:r>
              <a:rPr lang="en-GB" dirty="0" err="1" smtClean="0"/>
              <a:t>aliquip</a:t>
            </a:r>
            <a:r>
              <a:rPr lang="en-GB" dirty="0" smtClean="0"/>
              <a:t> ex </a:t>
            </a:r>
            <a:r>
              <a:rPr lang="en-GB" dirty="0" err="1" smtClean="0"/>
              <a:t>adipiscing</a:t>
            </a:r>
            <a:r>
              <a:rPr lang="en-GB" dirty="0" smtClean="0"/>
              <a:t> </a:t>
            </a:r>
            <a:r>
              <a:rPr lang="en-GB" dirty="0" err="1" smtClean="0"/>
              <a:t>elit</a:t>
            </a:r>
            <a:r>
              <a:rPr lang="en-GB" dirty="0" smtClean="0"/>
              <a:t>, </a:t>
            </a:r>
            <a:r>
              <a:rPr lang="en-GB" dirty="0" err="1" smtClean="0"/>
              <a:t>sed</a:t>
            </a:r>
            <a:r>
              <a:rPr lang="en-GB" dirty="0" smtClean="0"/>
              <a:t> </a:t>
            </a:r>
            <a:r>
              <a:rPr lang="en-GB" dirty="0" err="1" smtClean="0"/>
              <a:t>diam</a:t>
            </a:r>
            <a:r>
              <a:rPr lang="en-GB" dirty="0" smtClean="0"/>
              <a:t> </a:t>
            </a:r>
            <a:r>
              <a:rPr lang="en-GB" dirty="0" err="1" smtClean="0"/>
              <a:t>nonummy</a:t>
            </a:r>
            <a:r>
              <a:rPr lang="en-GB" dirty="0" smtClean="0"/>
              <a:t> </a:t>
            </a:r>
            <a:r>
              <a:rPr lang="en-GB" dirty="0" err="1" smtClean="0"/>
              <a:t>nibh</a:t>
            </a:r>
            <a:r>
              <a:rPr lang="en-GB" dirty="0" smtClean="0"/>
              <a:t> </a:t>
            </a:r>
            <a:r>
              <a:rPr lang="en-GB" dirty="0" err="1" smtClean="0"/>
              <a:t>euismod</a:t>
            </a:r>
            <a:r>
              <a:rPr lang="en-GB" dirty="0" smtClean="0"/>
              <a:t> </a:t>
            </a:r>
            <a:r>
              <a:rPr lang="en-GB" dirty="0" err="1" smtClean="0"/>
              <a:t>tincidunt</a:t>
            </a:r>
            <a:r>
              <a:rPr lang="en-GB" dirty="0" smtClean="0"/>
              <a:t> </a:t>
            </a:r>
            <a:r>
              <a:rPr lang="en-GB" dirty="0" err="1" smtClean="0"/>
              <a:t>ut</a:t>
            </a:r>
            <a:r>
              <a:rPr lang="en-GB" dirty="0" smtClean="0"/>
              <a:t> </a:t>
            </a:r>
            <a:r>
              <a:rPr lang="en-GB" dirty="0" err="1" smtClean="0"/>
              <a:t>laoreet</a:t>
            </a:r>
            <a:r>
              <a:rPr lang="en-GB" dirty="0" smtClean="0"/>
              <a:t> </a:t>
            </a:r>
            <a:r>
              <a:rPr lang="en-GB" dirty="0" err="1" smtClean="0"/>
              <a:t>dolore</a:t>
            </a:r>
            <a:r>
              <a:rPr lang="en-GB" dirty="0" smtClean="0"/>
              <a:t> magna </a:t>
            </a:r>
            <a:r>
              <a:rPr lang="en-GB" dirty="0" err="1" smtClean="0"/>
              <a:t>ali</a:t>
            </a:r>
            <a:r>
              <a:rPr lang="en-GB" dirty="0" smtClean="0"/>
              <a:t> </a:t>
            </a:r>
            <a:r>
              <a:rPr lang="en-GB" dirty="0" err="1" smtClean="0"/>
              <a:t>consequat</a:t>
            </a:r>
            <a:r>
              <a:rPr lang="en-GB" dirty="0" smtClean="0"/>
              <a:t>.</a:t>
            </a:r>
            <a:endParaRPr lang="en-GB" dirty="0"/>
          </a:p>
        </p:txBody>
      </p:sp>
      <p:sp>
        <p:nvSpPr>
          <p:cNvPr id="23" name="Text Placeholder 18"/>
          <p:cNvSpPr>
            <a:spLocks noGrp="1"/>
          </p:cNvSpPr>
          <p:nvPr>
            <p:ph type="body" sz="quarter" idx="12" hasCustomPrompt="1"/>
          </p:nvPr>
        </p:nvSpPr>
        <p:spPr>
          <a:xfrm>
            <a:off x="4978446" y="4074855"/>
            <a:ext cx="6302129" cy="1386015"/>
          </a:xfrm>
          <a:prstGeom prst="rect">
            <a:avLst/>
          </a:prstGeom>
        </p:spPr>
        <p:txBody>
          <a:bodyPr/>
          <a:lstStyle>
            <a:lvl1pPr marL="285750" indent="-285750">
              <a:buClr>
                <a:schemeClr val="accent1"/>
              </a:buClr>
              <a:buSzPct val="150000"/>
              <a:buFont typeface="Arial" panose="020B0604020202020204" pitchFamily="34" charset="0"/>
              <a:buChar char="•"/>
              <a:defRPr sz="1400" b="0">
                <a:solidFill>
                  <a:schemeClr val="tx1"/>
                </a:solidFill>
              </a:defRPr>
            </a:lvl1pPr>
            <a:lvl2pPr>
              <a:defRPr sz="1200" b="1">
                <a:solidFill>
                  <a:schemeClr val="tx2"/>
                </a:solidFill>
              </a:defRPr>
            </a:lvl2pPr>
            <a:lvl3pPr>
              <a:defRPr sz="1200" b="0"/>
            </a:lvl3pPr>
            <a:lvl4pPr>
              <a:defRPr sz="1200" b="1"/>
            </a:lvl4pPr>
            <a:lvl5pPr>
              <a:defRPr sz="900" b="1"/>
            </a:lvl5pPr>
          </a:lstStyle>
          <a:p>
            <a:pPr lvl="0"/>
            <a:r>
              <a:rPr lang="en-GB" dirty="0" smtClean="0"/>
              <a:t>Bullet point style in black</a:t>
            </a:r>
          </a:p>
          <a:p>
            <a:pPr lvl="0"/>
            <a:r>
              <a:rPr lang="en-GB" dirty="0" err="1" smtClean="0"/>
              <a:t>Dolore</a:t>
            </a:r>
            <a:r>
              <a:rPr lang="en-GB" dirty="0" smtClean="0"/>
              <a:t> magna </a:t>
            </a:r>
            <a:r>
              <a:rPr lang="en-GB" dirty="0" err="1" smtClean="0"/>
              <a:t>aliquam</a:t>
            </a:r>
            <a:r>
              <a:rPr lang="en-GB" dirty="0" smtClean="0"/>
              <a:t> </a:t>
            </a:r>
            <a:r>
              <a:rPr lang="en-GB" dirty="0" err="1" smtClean="0"/>
              <a:t>erat</a:t>
            </a:r>
            <a:r>
              <a:rPr lang="en-GB" dirty="0" smtClean="0"/>
              <a:t> </a:t>
            </a:r>
            <a:r>
              <a:rPr lang="en-GB" dirty="0" err="1" smtClean="0"/>
              <a:t>ullamcorper</a:t>
            </a:r>
            <a:r>
              <a:rPr lang="en-GB" dirty="0" smtClean="0"/>
              <a:t> </a:t>
            </a:r>
            <a:r>
              <a:rPr lang="en-GB" dirty="0" err="1" smtClean="0"/>
              <a:t>suscipit</a:t>
            </a:r>
            <a:r>
              <a:rPr lang="en-GB" dirty="0" smtClean="0"/>
              <a:t> </a:t>
            </a:r>
            <a:r>
              <a:rPr lang="en-GB" dirty="0" err="1" smtClean="0"/>
              <a:t>volutpat</a:t>
            </a:r>
            <a:r>
              <a:rPr lang="en-GB" dirty="0" smtClean="0"/>
              <a:t> </a:t>
            </a:r>
            <a:r>
              <a:rPr lang="en-GB" dirty="0" err="1" smtClean="0"/>
              <a:t>wisi</a:t>
            </a:r>
            <a:r>
              <a:rPr lang="en-GB" dirty="0" smtClean="0"/>
              <a:t> </a:t>
            </a:r>
            <a:r>
              <a:rPr lang="en-GB" dirty="0" err="1" smtClean="0"/>
              <a:t>enim</a:t>
            </a:r>
            <a:endParaRPr lang="en-GB" dirty="0" smtClean="0"/>
          </a:p>
          <a:p>
            <a:pPr lvl="0"/>
            <a:r>
              <a:rPr lang="en-GB" dirty="0" smtClean="0"/>
              <a:t>Is </a:t>
            </a:r>
            <a:r>
              <a:rPr lang="en-GB" dirty="0" err="1" smtClean="0"/>
              <a:t>autem</a:t>
            </a:r>
            <a:r>
              <a:rPr lang="en-GB" dirty="0" smtClean="0"/>
              <a:t> </a:t>
            </a:r>
            <a:r>
              <a:rPr lang="en-GB" dirty="0" err="1" smtClean="0"/>
              <a:t>vel</a:t>
            </a:r>
            <a:r>
              <a:rPr lang="en-GB" dirty="0" smtClean="0"/>
              <a:t> </a:t>
            </a:r>
            <a:r>
              <a:rPr lang="en-GB" dirty="0" err="1" smtClean="0"/>
              <a:t>eum</a:t>
            </a:r>
            <a:r>
              <a:rPr lang="en-GB" dirty="0" smtClean="0"/>
              <a:t> </a:t>
            </a:r>
            <a:r>
              <a:rPr lang="en-GB" dirty="0" err="1" smtClean="0"/>
              <a:t>iriure</a:t>
            </a:r>
            <a:r>
              <a:rPr lang="en-GB" dirty="0" smtClean="0"/>
              <a:t> </a:t>
            </a:r>
            <a:r>
              <a:rPr lang="en-GB" dirty="0" err="1" smtClean="0"/>
              <a:t>dolor</a:t>
            </a:r>
            <a:r>
              <a:rPr lang="en-GB" dirty="0" smtClean="0"/>
              <a:t> in </a:t>
            </a:r>
            <a:r>
              <a:rPr lang="en-GB" dirty="0" err="1" smtClean="0"/>
              <a:t>hendrerit</a:t>
            </a:r>
            <a:endParaRPr lang="en-GB" dirty="0" smtClean="0"/>
          </a:p>
          <a:p>
            <a:pPr lvl="0"/>
            <a:r>
              <a:rPr lang="en-GB" dirty="0" err="1" smtClean="0"/>
              <a:t>Velit</a:t>
            </a:r>
            <a:r>
              <a:rPr lang="en-GB" dirty="0" smtClean="0"/>
              <a:t> </a:t>
            </a:r>
            <a:r>
              <a:rPr lang="en-GB" dirty="0" err="1" smtClean="0"/>
              <a:t>esse</a:t>
            </a:r>
            <a:r>
              <a:rPr lang="en-GB" dirty="0" smtClean="0"/>
              <a:t> </a:t>
            </a:r>
            <a:r>
              <a:rPr lang="en-GB" dirty="0" err="1" smtClean="0"/>
              <a:t>molestie</a:t>
            </a:r>
            <a:r>
              <a:rPr lang="en-GB" dirty="0" smtClean="0"/>
              <a:t> </a:t>
            </a:r>
            <a:r>
              <a:rPr lang="en-GB" dirty="0" err="1" smtClean="0"/>
              <a:t>consequat</a:t>
            </a:r>
            <a:r>
              <a:rPr lang="en-GB" dirty="0" smtClean="0"/>
              <a:t>, </a:t>
            </a:r>
            <a:r>
              <a:rPr lang="en-GB" dirty="0" err="1" smtClean="0"/>
              <a:t>uisrtis</a:t>
            </a:r>
            <a:r>
              <a:rPr lang="en-GB" dirty="0" smtClean="0"/>
              <a:t> </a:t>
            </a:r>
            <a:r>
              <a:rPr lang="en-GB" dirty="0" err="1" smtClean="0"/>
              <a:t>nisl</a:t>
            </a:r>
            <a:r>
              <a:rPr lang="en-GB" dirty="0" smtClean="0"/>
              <a:t> </a:t>
            </a:r>
            <a:r>
              <a:rPr lang="en-GB" dirty="0" err="1" smtClean="0"/>
              <a:t>ut</a:t>
            </a:r>
            <a:r>
              <a:rPr lang="en-GB" dirty="0" smtClean="0"/>
              <a:t> </a:t>
            </a:r>
            <a:r>
              <a:rPr lang="en-GB" dirty="0" err="1" smtClean="0"/>
              <a:t>aliquip</a:t>
            </a:r>
            <a:r>
              <a:rPr lang="en-GB" dirty="0" smtClean="0"/>
              <a:t> </a:t>
            </a:r>
            <a:r>
              <a:rPr lang="en-GB" dirty="0" err="1" smtClean="0"/>
              <a:t>exvel</a:t>
            </a:r>
            <a:r>
              <a:rPr lang="en-GB" dirty="0" smtClean="0"/>
              <a:t> </a:t>
            </a:r>
            <a:r>
              <a:rPr lang="en-GB" dirty="0" err="1" smtClean="0"/>
              <a:t>illum</a:t>
            </a:r>
            <a:r>
              <a:rPr lang="en-GB" dirty="0" smtClean="0"/>
              <a:t> </a:t>
            </a:r>
            <a:r>
              <a:rPr lang="en-GB" dirty="0" err="1" smtClean="0"/>
              <a:t>dolore</a:t>
            </a:r>
            <a:r>
              <a:rPr lang="en-GB" dirty="0" smtClean="0"/>
              <a:t> </a:t>
            </a:r>
            <a:r>
              <a:rPr lang="en-GB" dirty="0" err="1" smtClean="0"/>
              <a:t>eu</a:t>
            </a:r>
            <a:r>
              <a:rPr lang="en-GB" dirty="0" smtClean="0"/>
              <a:t> </a:t>
            </a:r>
            <a:r>
              <a:rPr lang="en-GB" dirty="0" err="1" smtClean="0"/>
              <a:t>feugiat</a:t>
            </a:r>
            <a:endParaRPr lang="en-GB" dirty="0"/>
          </a:p>
        </p:txBody>
      </p:sp>
      <p:sp>
        <p:nvSpPr>
          <p:cNvPr id="16" name="Text Placeholder 18"/>
          <p:cNvSpPr>
            <a:spLocks noGrp="1"/>
          </p:cNvSpPr>
          <p:nvPr>
            <p:ph type="body" sz="quarter" idx="13" hasCustomPrompt="1"/>
          </p:nvPr>
        </p:nvSpPr>
        <p:spPr>
          <a:xfrm>
            <a:off x="4968733" y="5620196"/>
            <a:ext cx="6311842" cy="559893"/>
          </a:xfrm>
          <a:prstGeom prst="rect">
            <a:avLst/>
          </a:prstGeom>
        </p:spPr>
        <p:txBody>
          <a:bodyPr/>
          <a:lstStyle>
            <a:lvl1pPr marL="0" indent="0">
              <a:spcAft>
                <a:spcPts val="1200"/>
              </a:spcAft>
              <a:buNone/>
              <a:defRPr sz="1400" b="0" baseline="0">
                <a:solidFill>
                  <a:schemeClr val="tx1"/>
                </a:solidFill>
              </a:defRPr>
            </a:lvl1pPr>
            <a:lvl2pPr>
              <a:defRPr sz="1200" b="1">
                <a:solidFill>
                  <a:schemeClr val="tx2"/>
                </a:solidFill>
              </a:defRPr>
            </a:lvl2pPr>
            <a:lvl3pPr>
              <a:defRPr sz="1200" b="0"/>
            </a:lvl3pPr>
            <a:lvl4pPr>
              <a:defRPr sz="1200" b="1"/>
            </a:lvl4pPr>
            <a:lvl5pPr>
              <a:defRPr sz="900" b="1"/>
            </a:lvl5pPr>
          </a:lstStyle>
          <a:p>
            <a:pPr lvl="0"/>
            <a:r>
              <a:rPr lang="en-GB" dirty="0" smtClean="0"/>
              <a:t>Lorem ipsum </a:t>
            </a:r>
            <a:r>
              <a:rPr lang="en-GB" dirty="0" err="1" smtClean="0"/>
              <a:t>dolor</a:t>
            </a:r>
            <a:r>
              <a:rPr lang="en-GB" dirty="0" smtClean="0"/>
              <a:t> sit </a:t>
            </a:r>
            <a:r>
              <a:rPr lang="en-GB" dirty="0" err="1" smtClean="0"/>
              <a:t>amet</a:t>
            </a:r>
            <a:r>
              <a:rPr lang="en-GB" dirty="0" smtClean="0"/>
              <a:t>, </a:t>
            </a:r>
            <a:r>
              <a:rPr lang="en-GB" dirty="0" err="1" smtClean="0"/>
              <a:t>consectetuer</a:t>
            </a:r>
            <a:r>
              <a:rPr lang="en-GB" dirty="0" smtClean="0"/>
              <a:t> </a:t>
            </a:r>
            <a:r>
              <a:rPr lang="en-GB" dirty="0" err="1" smtClean="0"/>
              <a:t>adipiscing</a:t>
            </a:r>
            <a:r>
              <a:rPr lang="en-GB" dirty="0" smtClean="0"/>
              <a:t> </a:t>
            </a:r>
            <a:r>
              <a:rPr lang="en-GB" dirty="0" err="1" smtClean="0"/>
              <a:t>elit</a:t>
            </a:r>
            <a:r>
              <a:rPr lang="en-GB" dirty="0" smtClean="0"/>
              <a:t>, </a:t>
            </a:r>
            <a:r>
              <a:rPr lang="en-GB" dirty="0" err="1" smtClean="0"/>
              <a:t>sed</a:t>
            </a:r>
            <a:r>
              <a:rPr lang="en-GB" dirty="0" smtClean="0"/>
              <a:t> </a:t>
            </a:r>
            <a:r>
              <a:rPr lang="en-GB" dirty="0" err="1" smtClean="0"/>
              <a:t>diam</a:t>
            </a:r>
            <a:r>
              <a:rPr lang="en-GB" dirty="0" smtClean="0"/>
              <a:t> </a:t>
            </a:r>
            <a:r>
              <a:rPr lang="en-GB" dirty="0" err="1" smtClean="0"/>
              <a:t>nonummy</a:t>
            </a:r>
            <a:r>
              <a:rPr lang="en-GB" dirty="0" smtClean="0"/>
              <a:t> </a:t>
            </a:r>
            <a:r>
              <a:rPr lang="en-GB" dirty="0" err="1" smtClean="0"/>
              <a:t>nibh</a:t>
            </a:r>
            <a:r>
              <a:rPr lang="en-GB" dirty="0" smtClean="0"/>
              <a:t> </a:t>
            </a:r>
            <a:r>
              <a:rPr lang="en-GB" dirty="0" err="1" smtClean="0"/>
              <a:t>euismod</a:t>
            </a:r>
            <a:r>
              <a:rPr lang="en-GB" dirty="0" smtClean="0"/>
              <a:t> </a:t>
            </a:r>
            <a:r>
              <a:rPr lang="en-GB" dirty="0" err="1" smtClean="0"/>
              <a:t>tincidunt</a:t>
            </a:r>
            <a:r>
              <a:rPr lang="en-GB" dirty="0" smtClean="0"/>
              <a:t> </a:t>
            </a:r>
            <a:r>
              <a:rPr lang="en-GB" dirty="0" err="1" smtClean="0"/>
              <a:t>ut</a:t>
            </a:r>
            <a:r>
              <a:rPr lang="en-GB" dirty="0" smtClean="0"/>
              <a:t> </a:t>
            </a:r>
            <a:r>
              <a:rPr lang="en-GB" dirty="0" err="1" smtClean="0"/>
              <a:t>laoreet</a:t>
            </a:r>
            <a:r>
              <a:rPr lang="en-GB" dirty="0" smtClean="0"/>
              <a:t> </a:t>
            </a:r>
            <a:r>
              <a:rPr lang="en-GB" dirty="0" err="1" smtClean="0"/>
              <a:t>dolore</a:t>
            </a:r>
            <a:r>
              <a:rPr lang="en-GB" dirty="0" smtClean="0"/>
              <a:t>.</a:t>
            </a:r>
            <a:endParaRPr lang="en-GB" dirty="0"/>
          </a:p>
        </p:txBody>
      </p:sp>
      <p:pic>
        <p:nvPicPr>
          <p:cNvPr id="10" name="Picture 9"/>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9437578" y="345356"/>
            <a:ext cx="681102" cy="666115"/>
          </a:xfrm>
          <a:prstGeom prst="rect">
            <a:avLst/>
          </a:prstGeom>
        </p:spPr>
      </p:pic>
      <p:pic>
        <p:nvPicPr>
          <p:cNvPr id="11" name="Picture 10"/>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272464" y="399511"/>
            <a:ext cx="1656184" cy="571383"/>
          </a:xfrm>
          <a:prstGeom prst="rect">
            <a:avLst/>
          </a:prstGeom>
        </p:spPr>
      </p:pic>
    </p:spTree>
    <p:extLst>
      <p:ext uri="{BB962C8B-B14F-4D97-AF65-F5344CB8AC3E}">
        <p14:creationId xmlns:p14="http://schemas.microsoft.com/office/powerpoint/2010/main" val="389085280"/>
      </p:ext>
    </p:extLst>
  </p:cSld>
  <p:clrMapOvr>
    <a:masterClrMapping/>
  </p:clrMapOvr>
  <p:timing>
    <p:tnLst>
      <p:par>
        <p:cTn id="1" dur="indefinite" restart="never" nodeType="tmRoot"/>
      </p:par>
    </p:tnLst>
  </p:timing>
  <p:hf sldNum="0" hdr="0" dt="0"/>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ext Slide C6">
    <p:spTree>
      <p:nvGrpSpPr>
        <p:cNvPr id="1" name=""/>
        <p:cNvGrpSpPr/>
        <p:nvPr/>
      </p:nvGrpSpPr>
      <p:grpSpPr>
        <a:xfrm>
          <a:off x="0" y="0"/>
          <a:ext cx="0" cy="0"/>
          <a:chOff x="0" y="0"/>
          <a:chExt cx="0" cy="0"/>
        </a:xfrm>
      </p:grpSpPr>
      <p:sp>
        <p:nvSpPr>
          <p:cNvPr id="14" name="Freeform 13"/>
          <p:cNvSpPr/>
          <p:nvPr userDrawn="1"/>
        </p:nvSpPr>
        <p:spPr>
          <a:xfrm rot="16200000">
            <a:off x="-1036477" y="1036476"/>
            <a:ext cx="6872516" cy="4799559"/>
          </a:xfrm>
          <a:custGeom>
            <a:avLst/>
            <a:gdLst>
              <a:gd name="connsiteX0" fmla="*/ 0 w 5043341"/>
              <a:gd name="connsiteY0" fmla="*/ 122548 h 405352"/>
              <a:gd name="connsiteX1" fmla="*/ 0 w 5043341"/>
              <a:gd name="connsiteY1" fmla="*/ 0 h 405352"/>
              <a:gd name="connsiteX2" fmla="*/ 5043341 w 5043341"/>
              <a:gd name="connsiteY2" fmla="*/ 0 h 405352"/>
              <a:gd name="connsiteX3" fmla="*/ 5043341 w 5043341"/>
              <a:gd name="connsiteY3" fmla="*/ 405352 h 405352"/>
              <a:gd name="connsiteX4" fmla="*/ 0 w 5043341"/>
              <a:gd name="connsiteY4" fmla="*/ 122548 h 405352"/>
              <a:gd name="connsiteX0" fmla="*/ 0 w 5043341"/>
              <a:gd name="connsiteY0" fmla="*/ 122548 h 376253"/>
              <a:gd name="connsiteX1" fmla="*/ 0 w 5043341"/>
              <a:gd name="connsiteY1" fmla="*/ 0 h 376253"/>
              <a:gd name="connsiteX2" fmla="*/ 5043341 w 5043341"/>
              <a:gd name="connsiteY2" fmla="*/ 0 h 376253"/>
              <a:gd name="connsiteX3" fmla="*/ 5043341 w 5043341"/>
              <a:gd name="connsiteY3" fmla="*/ 376253 h 376253"/>
              <a:gd name="connsiteX4" fmla="*/ 0 w 5043341"/>
              <a:gd name="connsiteY4" fmla="*/ 122548 h 376253"/>
              <a:gd name="connsiteX0" fmla="*/ 0 w 5048594"/>
              <a:gd name="connsiteY0" fmla="*/ 171652 h 376253"/>
              <a:gd name="connsiteX1" fmla="*/ 5253 w 5048594"/>
              <a:gd name="connsiteY1" fmla="*/ 0 h 376253"/>
              <a:gd name="connsiteX2" fmla="*/ 5048594 w 5048594"/>
              <a:gd name="connsiteY2" fmla="*/ 0 h 376253"/>
              <a:gd name="connsiteX3" fmla="*/ 5048594 w 5048594"/>
              <a:gd name="connsiteY3" fmla="*/ 376253 h 376253"/>
              <a:gd name="connsiteX4" fmla="*/ 0 w 5048594"/>
              <a:gd name="connsiteY4" fmla="*/ 171652 h 376253"/>
              <a:gd name="connsiteX0" fmla="*/ 0 w 5048594"/>
              <a:gd name="connsiteY0" fmla="*/ 171652 h 376253"/>
              <a:gd name="connsiteX1" fmla="*/ 5253 w 5048594"/>
              <a:gd name="connsiteY1" fmla="*/ 0 h 376253"/>
              <a:gd name="connsiteX2" fmla="*/ 5048594 w 5048594"/>
              <a:gd name="connsiteY2" fmla="*/ 0 h 376253"/>
              <a:gd name="connsiteX3" fmla="*/ 5048594 w 5048594"/>
              <a:gd name="connsiteY3" fmla="*/ 376253 h 376253"/>
              <a:gd name="connsiteX4" fmla="*/ 0 w 5048594"/>
              <a:gd name="connsiteY4" fmla="*/ 171652 h 376253"/>
              <a:gd name="connsiteX0" fmla="*/ 5432 w 5054026"/>
              <a:gd name="connsiteY0" fmla="*/ 171652 h 376253"/>
              <a:gd name="connsiteX1" fmla="*/ 0 w 5054026"/>
              <a:gd name="connsiteY1" fmla="*/ 0 h 376253"/>
              <a:gd name="connsiteX2" fmla="*/ 5054026 w 5054026"/>
              <a:gd name="connsiteY2" fmla="*/ 0 h 376253"/>
              <a:gd name="connsiteX3" fmla="*/ 5054026 w 5054026"/>
              <a:gd name="connsiteY3" fmla="*/ 376253 h 376253"/>
              <a:gd name="connsiteX4" fmla="*/ 5432 w 5054026"/>
              <a:gd name="connsiteY4" fmla="*/ 171652 h 376253"/>
              <a:gd name="connsiteX0" fmla="*/ 0 w 5059279"/>
              <a:gd name="connsiteY0" fmla="*/ 169525 h 376253"/>
              <a:gd name="connsiteX1" fmla="*/ 5253 w 5059279"/>
              <a:gd name="connsiteY1" fmla="*/ 0 h 376253"/>
              <a:gd name="connsiteX2" fmla="*/ 5059279 w 5059279"/>
              <a:gd name="connsiteY2" fmla="*/ 0 h 376253"/>
              <a:gd name="connsiteX3" fmla="*/ 5059279 w 5059279"/>
              <a:gd name="connsiteY3" fmla="*/ 376253 h 376253"/>
              <a:gd name="connsiteX4" fmla="*/ 0 w 5059279"/>
              <a:gd name="connsiteY4" fmla="*/ 169525 h 376253"/>
              <a:gd name="connsiteX0" fmla="*/ 0 w 5059279"/>
              <a:gd name="connsiteY0" fmla="*/ 260551 h 376253"/>
              <a:gd name="connsiteX1" fmla="*/ 5253 w 5059279"/>
              <a:gd name="connsiteY1" fmla="*/ 0 h 376253"/>
              <a:gd name="connsiteX2" fmla="*/ 5059279 w 5059279"/>
              <a:gd name="connsiteY2" fmla="*/ 0 h 376253"/>
              <a:gd name="connsiteX3" fmla="*/ 5059279 w 5059279"/>
              <a:gd name="connsiteY3" fmla="*/ 376253 h 376253"/>
              <a:gd name="connsiteX4" fmla="*/ 0 w 5059279"/>
              <a:gd name="connsiteY4" fmla="*/ 260551 h 3762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59279" h="376253">
                <a:moveTo>
                  <a:pt x="0" y="260551"/>
                </a:moveTo>
                <a:lnTo>
                  <a:pt x="5253" y="0"/>
                </a:lnTo>
                <a:lnTo>
                  <a:pt x="5059279" y="0"/>
                </a:lnTo>
                <a:lnTo>
                  <a:pt x="5059279" y="376253"/>
                </a:lnTo>
                <a:lnTo>
                  <a:pt x="0" y="260551"/>
                </a:lnTo>
                <a:close/>
              </a:path>
            </a:pathLst>
          </a:custGeom>
          <a:blipFill dpi="0" rotWithShape="0">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6"/>
          <p:cNvSpPr>
            <a:spLocks noGrp="1"/>
          </p:cNvSpPr>
          <p:nvPr>
            <p:ph type="title" hasCustomPrompt="1"/>
          </p:nvPr>
        </p:nvSpPr>
        <p:spPr>
          <a:xfrm>
            <a:off x="4978745" y="512052"/>
            <a:ext cx="5956138" cy="972731"/>
          </a:xfrm>
          <a:prstGeom prst="rect">
            <a:avLst/>
          </a:prstGeom>
        </p:spPr>
        <p:txBody>
          <a:bodyPr/>
          <a:lstStyle>
            <a:lvl1pPr algn="l">
              <a:lnSpc>
                <a:spcPct val="80000"/>
              </a:lnSpc>
              <a:defRPr sz="4000" b="0" baseline="0">
                <a:solidFill>
                  <a:schemeClr val="accent1"/>
                </a:solidFill>
                <a:latin typeface="Bebas Neue" panose="020B0606020202050201" pitchFamily="34" charset="0"/>
              </a:defRPr>
            </a:lvl1pPr>
          </a:lstStyle>
          <a:p>
            <a:r>
              <a:rPr lang="en-US" dirty="0" smtClean="0"/>
              <a:t>TEXT SLIDE</a:t>
            </a:r>
            <a:br>
              <a:rPr lang="en-US" dirty="0" smtClean="0"/>
            </a:br>
            <a:r>
              <a:rPr lang="en-US" dirty="0" smtClean="0"/>
              <a:t>MAIN HEADING STYLE</a:t>
            </a:r>
            <a:endParaRPr lang="en-GB" dirty="0"/>
          </a:p>
        </p:txBody>
      </p:sp>
      <p:cxnSp>
        <p:nvCxnSpPr>
          <p:cNvPr id="15" name="Straight Connector 14"/>
          <p:cNvCxnSpPr/>
          <p:nvPr userDrawn="1"/>
        </p:nvCxnSpPr>
        <p:spPr>
          <a:xfrm>
            <a:off x="609600" y="6453336"/>
            <a:ext cx="115824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 Placeholder 18"/>
          <p:cNvSpPr>
            <a:spLocks noGrp="1"/>
          </p:cNvSpPr>
          <p:nvPr>
            <p:ph type="body" sz="quarter" idx="10" hasCustomPrompt="1"/>
          </p:nvPr>
        </p:nvSpPr>
        <p:spPr>
          <a:xfrm>
            <a:off x="4978745" y="1556792"/>
            <a:ext cx="6278488" cy="957072"/>
          </a:xfrm>
          <a:prstGeom prst="rect">
            <a:avLst/>
          </a:prstGeom>
        </p:spPr>
        <p:txBody>
          <a:bodyPr/>
          <a:lstStyle>
            <a:lvl1pPr marL="0" indent="0">
              <a:spcAft>
                <a:spcPts val="1200"/>
              </a:spcAft>
              <a:buNone/>
              <a:defRPr sz="1400" b="1">
                <a:solidFill>
                  <a:schemeClr val="tx1"/>
                </a:solidFill>
              </a:defRPr>
            </a:lvl1pPr>
            <a:lvl2pPr>
              <a:defRPr sz="1200" b="1">
                <a:solidFill>
                  <a:schemeClr val="tx2"/>
                </a:solidFill>
              </a:defRPr>
            </a:lvl2pPr>
            <a:lvl3pPr>
              <a:defRPr sz="1200" b="0"/>
            </a:lvl3pPr>
            <a:lvl4pPr>
              <a:defRPr sz="1200" b="1"/>
            </a:lvl4pPr>
            <a:lvl5pPr>
              <a:defRPr sz="900" b="1"/>
            </a:lvl5pPr>
          </a:lstStyle>
          <a:p>
            <a:pPr lvl="0"/>
            <a:r>
              <a:rPr lang="en-GB" dirty="0" smtClean="0"/>
              <a:t>Bold copy style with for key content pages. This uses the system typeface Arial. </a:t>
            </a:r>
            <a:r>
              <a:rPr lang="en-GB" dirty="0" err="1" smtClean="0"/>
              <a:t>Nonummy</a:t>
            </a:r>
            <a:r>
              <a:rPr lang="en-GB" dirty="0" smtClean="0"/>
              <a:t> </a:t>
            </a:r>
            <a:r>
              <a:rPr lang="en-GB" dirty="0" err="1" smtClean="0"/>
              <a:t>nibh</a:t>
            </a:r>
            <a:r>
              <a:rPr lang="en-GB" dirty="0" smtClean="0"/>
              <a:t> </a:t>
            </a:r>
            <a:r>
              <a:rPr lang="en-GB" dirty="0" err="1" smtClean="0"/>
              <a:t>euismod</a:t>
            </a:r>
            <a:r>
              <a:rPr lang="en-GB" dirty="0" smtClean="0"/>
              <a:t> </a:t>
            </a:r>
            <a:r>
              <a:rPr lang="en-GB" dirty="0" err="1" smtClean="0"/>
              <a:t>tincidunt</a:t>
            </a:r>
            <a:r>
              <a:rPr lang="en-GB" dirty="0" smtClean="0"/>
              <a:t> </a:t>
            </a:r>
            <a:r>
              <a:rPr lang="en-GB" dirty="0" err="1" smtClean="0"/>
              <a:t>ut</a:t>
            </a:r>
            <a:r>
              <a:rPr lang="en-GB" dirty="0" smtClean="0"/>
              <a:t> </a:t>
            </a:r>
            <a:r>
              <a:rPr lang="en-GB" dirty="0" err="1" smtClean="0"/>
              <a:t>laoreet</a:t>
            </a:r>
            <a:r>
              <a:rPr lang="en-GB" dirty="0" smtClean="0"/>
              <a:t> </a:t>
            </a:r>
            <a:r>
              <a:rPr lang="en-GB" dirty="0" err="1" smtClean="0"/>
              <a:t>dolore</a:t>
            </a:r>
            <a:r>
              <a:rPr lang="en-GB" dirty="0" smtClean="0"/>
              <a:t> magna </a:t>
            </a:r>
            <a:r>
              <a:rPr lang="en-GB" dirty="0" err="1" smtClean="0"/>
              <a:t>volutpat</a:t>
            </a:r>
            <a:r>
              <a:rPr lang="en-GB" dirty="0" smtClean="0"/>
              <a:t> </a:t>
            </a:r>
            <a:r>
              <a:rPr lang="en-GB" dirty="0" err="1" smtClean="0"/>
              <a:t>wisi</a:t>
            </a:r>
            <a:r>
              <a:rPr lang="en-GB" dirty="0" smtClean="0"/>
              <a:t> </a:t>
            </a:r>
            <a:r>
              <a:rPr lang="en-GB" dirty="0" err="1" smtClean="0"/>
              <a:t>enimaliquam</a:t>
            </a:r>
            <a:r>
              <a:rPr lang="en-GB" dirty="0" smtClean="0"/>
              <a:t> </a:t>
            </a:r>
            <a:r>
              <a:rPr lang="en-GB" dirty="0" err="1" smtClean="0"/>
              <a:t>erat</a:t>
            </a:r>
            <a:r>
              <a:rPr lang="en-GB" dirty="0" smtClean="0"/>
              <a:t> </a:t>
            </a:r>
            <a:r>
              <a:rPr lang="en-GB" dirty="0" err="1" smtClean="0"/>
              <a:t>volutpat</a:t>
            </a:r>
            <a:r>
              <a:rPr lang="en-GB" dirty="0" smtClean="0"/>
              <a:t> </a:t>
            </a:r>
            <a:r>
              <a:rPr lang="en-GB" dirty="0" err="1" smtClean="0"/>
              <a:t>wisi</a:t>
            </a:r>
            <a:r>
              <a:rPr lang="en-GB" dirty="0" smtClean="0"/>
              <a:t> </a:t>
            </a:r>
            <a:r>
              <a:rPr lang="en-GB" dirty="0" err="1" smtClean="0"/>
              <a:t>enim</a:t>
            </a:r>
            <a:r>
              <a:rPr lang="en-GB" dirty="0" smtClean="0"/>
              <a:t> ad minim </a:t>
            </a:r>
            <a:r>
              <a:rPr lang="en-GB" dirty="0" err="1" smtClean="0"/>
              <a:t>nibh</a:t>
            </a:r>
            <a:r>
              <a:rPr lang="en-GB" dirty="0" smtClean="0"/>
              <a:t> </a:t>
            </a:r>
            <a:r>
              <a:rPr lang="en-GB" dirty="0" err="1" smtClean="0"/>
              <a:t>euismod</a:t>
            </a:r>
            <a:r>
              <a:rPr lang="en-GB" dirty="0" smtClean="0"/>
              <a:t> </a:t>
            </a:r>
            <a:r>
              <a:rPr lang="en-GB" dirty="0" err="1" smtClean="0"/>
              <a:t>tincidunt</a:t>
            </a:r>
            <a:r>
              <a:rPr lang="en-GB" dirty="0" smtClean="0"/>
              <a:t> </a:t>
            </a:r>
            <a:r>
              <a:rPr lang="en-GB" dirty="0" err="1" smtClean="0"/>
              <a:t>ut</a:t>
            </a:r>
            <a:r>
              <a:rPr lang="en-GB" dirty="0" smtClean="0"/>
              <a:t> </a:t>
            </a:r>
            <a:r>
              <a:rPr lang="en-GB" dirty="0" err="1" smtClean="0"/>
              <a:t>laoreet</a:t>
            </a:r>
            <a:r>
              <a:rPr lang="en-GB" dirty="0" smtClean="0"/>
              <a:t> </a:t>
            </a:r>
            <a:r>
              <a:rPr lang="en-GB" dirty="0" err="1" smtClean="0"/>
              <a:t>veniam</a:t>
            </a:r>
            <a:r>
              <a:rPr lang="en-GB" dirty="0" smtClean="0"/>
              <a:t> </a:t>
            </a:r>
            <a:r>
              <a:rPr lang="en-GB" dirty="0" err="1" smtClean="0"/>
              <a:t>quis</a:t>
            </a:r>
            <a:r>
              <a:rPr lang="en-GB" dirty="0" smtClean="0"/>
              <a:t> </a:t>
            </a:r>
            <a:r>
              <a:rPr lang="en-GB" dirty="0" err="1" smtClean="0"/>
              <a:t>nostrud</a:t>
            </a:r>
            <a:r>
              <a:rPr lang="en-GB" dirty="0" smtClean="0"/>
              <a:t>.</a:t>
            </a:r>
            <a:endParaRPr lang="en-GB" dirty="0"/>
          </a:p>
        </p:txBody>
      </p:sp>
      <p:sp>
        <p:nvSpPr>
          <p:cNvPr id="22" name="Text Placeholder 18"/>
          <p:cNvSpPr>
            <a:spLocks noGrp="1"/>
          </p:cNvSpPr>
          <p:nvPr>
            <p:ph type="body" sz="quarter" idx="11" hasCustomPrompt="1"/>
          </p:nvPr>
        </p:nvSpPr>
        <p:spPr>
          <a:xfrm>
            <a:off x="4978447" y="2636912"/>
            <a:ext cx="6278488" cy="969068"/>
          </a:xfrm>
          <a:prstGeom prst="rect">
            <a:avLst/>
          </a:prstGeom>
        </p:spPr>
        <p:txBody>
          <a:bodyPr/>
          <a:lstStyle>
            <a:lvl1pPr marL="0" indent="0">
              <a:spcAft>
                <a:spcPts val="1200"/>
              </a:spcAft>
              <a:buNone/>
              <a:defRPr sz="1400" b="0" baseline="0">
                <a:solidFill>
                  <a:schemeClr val="tx1"/>
                </a:solidFill>
              </a:defRPr>
            </a:lvl1pPr>
            <a:lvl2pPr>
              <a:defRPr sz="1200" b="1">
                <a:solidFill>
                  <a:schemeClr val="tx2"/>
                </a:solidFill>
              </a:defRPr>
            </a:lvl2pPr>
            <a:lvl3pPr>
              <a:defRPr sz="1200" b="0"/>
            </a:lvl3pPr>
            <a:lvl4pPr>
              <a:defRPr sz="1200" b="1"/>
            </a:lvl4pPr>
            <a:lvl5pPr>
              <a:defRPr sz="900" b="1"/>
            </a:lvl5pPr>
          </a:lstStyle>
          <a:p>
            <a:pPr lvl="0"/>
            <a:r>
              <a:rPr lang="en-GB" dirty="0" smtClean="0"/>
              <a:t>Lorem ipsum </a:t>
            </a:r>
            <a:r>
              <a:rPr lang="en-GB" dirty="0" err="1" smtClean="0"/>
              <a:t>dolor</a:t>
            </a:r>
            <a:r>
              <a:rPr lang="en-GB" dirty="0" smtClean="0"/>
              <a:t> sit </a:t>
            </a:r>
            <a:r>
              <a:rPr lang="en-GB" dirty="0" err="1" smtClean="0"/>
              <a:t>amet</a:t>
            </a:r>
            <a:r>
              <a:rPr lang="en-GB" dirty="0" smtClean="0"/>
              <a:t>, </a:t>
            </a:r>
            <a:r>
              <a:rPr lang="en-GB" dirty="0" err="1" smtClean="0"/>
              <a:t>consectetuer</a:t>
            </a:r>
            <a:r>
              <a:rPr lang="en-GB" dirty="0" smtClean="0"/>
              <a:t> </a:t>
            </a:r>
            <a:r>
              <a:rPr lang="en-GB" dirty="0" err="1" smtClean="0"/>
              <a:t>adipiscing</a:t>
            </a:r>
            <a:r>
              <a:rPr lang="en-GB" dirty="0" smtClean="0"/>
              <a:t> </a:t>
            </a:r>
            <a:r>
              <a:rPr lang="en-GB" dirty="0" err="1" smtClean="0"/>
              <a:t>elit</a:t>
            </a:r>
            <a:r>
              <a:rPr lang="en-GB" dirty="0" smtClean="0"/>
              <a:t>, </a:t>
            </a:r>
            <a:r>
              <a:rPr lang="en-GB" dirty="0" err="1" smtClean="0"/>
              <a:t>sed</a:t>
            </a:r>
            <a:r>
              <a:rPr lang="en-GB" dirty="0" smtClean="0"/>
              <a:t> </a:t>
            </a:r>
            <a:r>
              <a:rPr lang="en-GB" dirty="0" err="1" smtClean="0"/>
              <a:t>diam</a:t>
            </a:r>
            <a:r>
              <a:rPr lang="en-GB" dirty="0" smtClean="0"/>
              <a:t> </a:t>
            </a:r>
            <a:r>
              <a:rPr lang="en-GB" dirty="0" err="1" smtClean="0"/>
              <a:t>nonummy</a:t>
            </a:r>
            <a:r>
              <a:rPr lang="en-GB" dirty="0" smtClean="0"/>
              <a:t> </a:t>
            </a:r>
            <a:r>
              <a:rPr lang="en-GB" dirty="0" err="1" smtClean="0"/>
              <a:t>nibh</a:t>
            </a:r>
            <a:r>
              <a:rPr lang="en-GB" dirty="0" smtClean="0"/>
              <a:t> </a:t>
            </a:r>
            <a:r>
              <a:rPr lang="en-GB" dirty="0" err="1" smtClean="0"/>
              <a:t>euismod</a:t>
            </a:r>
            <a:r>
              <a:rPr lang="en-GB" dirty="0" smtClean="0"/>
              <a:t> </a:t>
            </a:r>
            <a:r>
              <a:rPr lang="en-GB" dirty="0" err="1" smtClean="0"/>
              <a:t>tincidunt</a:t>
            </a:r>
            <a:r>
              <a:rPr lang="en-GB" dirty="0" smtClean="0"/>
              <a:t> </a:t>
            </a:r>
            <a:r>
              <a:rPr lang="en-GB" dirty="0" err="1" smtClean="0"/>
              <a:t>ut</a:t>
            </a:r>
            <a:r>
              <a:rPr lang="en-GB" dirty="0" smtClean="0"/>
              <a:t> </a:t>
            </a:r>
            <a:r>
              <a:rPr lang="en-GB" dirty="0" err="1" smtClean="0"/>
              <a:t>laoreet</a:t>
            </a:r>
            <a:r>
              <a:rPr lang="en-GB" dirty="0" smtClean="0"/>
              <a:t> </a:t>
            </a:r>
            <a:r>
              <a:rPr lang="en-GB" dirty="0" err="1" smtClean="0"/>
              <a:t>dolore</a:t>
            </a:r>
            <a:r>
              <a:rPr lang="en-GB" dirty="0" smtClean="0"/>
              <a:t> magna </a:t>
            </a:r>
            <a:r>
              <a:rPr lang="en-GB" dirty="0" err="1" smtClean="0"/>
              <a:t>aliquam</a:t>
            </a:r>
            <a:r>
              <a:rPr lang="en-GB" dirty="0" smtClean="0"/>
              <a:t> </a:t>
            </a:r>
            <a:r>
              <a:rPr lang="en-GB" dirty="0" err="1" smtClean="0"/>
              <a:t>erat</a:t>
            </a:r>
            <a:r>
              <a:rPr lang="en-GB" dirty="0" smtClean="0"/>
              <a:t> </a:t>
            </a:r>
            <a:r>
              <a:rPr lang="en-GB" dirty="0" err="1" smtClean="0"/>
              <a:t>volutpat</a:t>
            </a:r>
            <a:r>
              <a:rPr lang="en-GB" dirty="0" smtClean="0"/>
              <a:t> </a:t>
            </a:r>
            <a:r>
              <a:rPr lang="en-GB" dirty="0" err="1" smtClean="0"/>
              <a:t>wisi</a:t>
            </a:r>
            <a:r>
              <a:rPr lang="en-GB" dirty="0" smtClean="0"/>
              <a:t> </a:t>
            </a:r>
            <a:r>
              <a:rPr lang="en-GB" dirty="0" err="1" smtClean="0"/>
              <a:t>enim</a:t>
            </a:r>
            <a:r>
              <a:rPr lang="en-GB" dirty="0" smtClean="0"/>
              <a:t> ad minim </a:t>
            </a:r>
            <a:r>
              <a:rPr lang="en-GB" dirty="0" err="1" smtClean="0"/>
              <a:t>veniam</a:t>
            </a:r>
            <a:r>
              <a:rPr lang="en-GB" dirty="0" smtClean="0"/>
              <a:t>, </a:t>
            </a:r>
            <a:r>
              <a:rPr lang="en-GB" dirty="0" err="1" smtClean="0"/>
              <a:t>quisrtis</a:t>
            </a:r>
            <a:r>
              <a:rPr lang="en-GB" dirty="0" smtClean="0"/>
              <a:t> </a:t>
            </a:r>
            <a:r>
              <a:rPr lang="en-GB" dirty="0" err="1" smtClean="0"/>
              <a:t>nisl</a:t>
            </a:r>
            <a:r>
              <a:rPr lang="en-GB" dirty="0" smtClean="0"/>
              <a:t> </a:t>
            </a:r>
            <a:r>
              <a:rPr lang="en-GB" dirty="0" err="1" smtClean="0"/>
              <a:t>ut</a:t>
            </a:r>
            <a:r>
              <a:rPr lang="en-GB" dirty="0" smtClean="0"/>
              <a:t> </a:t>
            </a:r>
            <a:r>
              <a:rPr lang="en-GB" dirty="0" err="1" smtClean="0"/>
              <a:t>aliquip</a:t>
            </a:r>
            <a:r>
              <a:rPr lang="en-GB" dirty="0" smtClean="0"/>
              <a:t> ex </a:t>
            </a:r>
            <a:r>
              <a:rPr lang="en-GB" dirty="0" err="1" smtClean="0"/>
              <a:t>adipiscing</a:t>
            </a:r>
            <a:r>
              <a:rPr lang="en-GB" dirty="0" smtClean="0"/>
              <a:t> </a:t>
            </a:r>
            <a:r>
              <a:rPr lang="en-GB" dirty="0" err="1" smtClean="0"/>
              <a:t>elit</a:t>
            </a:r>
            <a:r>
              <a:rPr lang="en-GB" dirty="0" smtClean="0"/>
              <a:t>, </a:t>
            </a:r>
            <a:r>
              <a:rPr lang="en-GB" dirty="0" err="1" smtClean="0"/>
              <a:t>sed</a:t>
            </a:r>
            <a:r>
              <a:rPr lang="en-GB" dirty="0" smtClean="0"/>
              <a:t> </a:t>
            </a:r>
            <a:r>
              <a:rPr lang="en-GB" dirty="0" err="1" smtClean="0"/>
              <a:t>diam</a:t>
            </a:r>
            <a:r>
              <a:rPr lang="en-GB" dirty="0" smtClean="0"/>
              <a:t> </a:t>
            </a:r>
            <a:r>
              <a:rPr lang="en-GB" dirty="0" err="1" smtClean="0"/>
              <a:t>nonummy</a:t>
            </a:r>
            <a:r>
              <a:rPr lang="en-GB" dirty="0" smtClean="0"/>
              <a:t> </a:t>
            </a:r>
            <a:r>
              <a:rPr lang="en-GB" dirty="0" err="1" smtClean="0"/>
              <a:t>nibh</a:t>
            </a:r>
            <a:r>
              <a:rPr lang="en-GB" dirty="0" smtClean="0"/>
              <a:t> </a:t>
            </a:r>
            <a:r>
              <a:rPr lang="en-GB" dirty="0" err="1" smtClean="0"/>
              <a:t>euismod</a:t>
            </a:r>
            <a:r>
              <a:rPr lang="en-GB" dirty="0" smtClean="0"/>
              <a:t> </a:t>
            </a:r>
            <a:r>
              <a:rPr lang="en-GB" dirty="0" err="1" smtClean="0"/>
              <a:t>tincidunt</a:t>
            </a:r>
            <a:r>
              <a:rPr lang="en-GB" dirty="0" smtClean="0"/>
              <a:t> </a:t>
            </a:r>
            <a:r>
              <a:rPr lang="en-GB" dirty="0" err="1" smtClean="0"/>
              <a:t>ut</a:t>
            </a:r>
            <a:r>
              <a:rPr lang="en-GB" dirty="0" smtClean="0"/>
              <a:t> </a:t>
            </a:r>
            <a:r>
              <a:rPr lang="en-GB" dirty="0" err="1" smtClean="0"/>
              <a:t>laoreet</a:t>
            </a:r>
            <a:r>
              <a:rPr lang="en-GB" dirty="0" smtClean="0"/>
              <a:t> </a:t>
            </a:r>
            <a:r>
              <a:rPr lang="en-GB" dirty="0" err="1" smtClean="0"/>
              <a:t>dolore</a:t>
            </a:r>
            <a:r>
              <a:rPr lang="en-GB" dirty="0" smtClean="0"/>
              <a:t> magna </a:t>
            </a:r>
            <a:r>
              <a:rPr lang="en-GB" dirty="0" err="1" smtClean="0"/>
              <a:t>ali</a:t>
            </a:r>
            <a:r>
              <a:rPr lang="en-GB" dirty="0" smtClean="0"/>
              <a:t> </a:t>
            </a:r>
            <a:r>
              <a:rPr lang="en-GB" dirty="0" err="1" smtClean="0"/>
              <a:t>consequat</a:t>
            </a:r>
            <a:r>
              <a:rPr lang="en-GB" dirty="0" smtClean="0"/>
              <a:t>.</a:t>
            </a:r>
            <a:endParaRPr lang="en-GB" dirty="0"/>
          </a:p>
        </p:txBody>
      </p:sp>
      <p:sp>
        <p:nvSpPr>
          <p:cNvPr id="23" name="Text Placeholder 18"/>
          <p:cNvSpPr>
            <a:spLocks noGrp="1"/>
          </p:cNvSpPr>
          <p:nvPr>
            <p:ph type="body" sz="quarter" idx="12" hasCustomPrompt="1"/>
          </p:nvPr>
        </p:nvSpPr>
        <p:spPr>
          <a:xfrm>
            <a:off x="4978446" y="4074855"/>
            <a:ext cx="6302129" cy="1386015"/>
          </a:xfrm>
          <a:prstGeom prst="rect">
            <a:avLst/>
          </a:prstGeom>
        </p:spPr>
        <p:txBody>
          <a:bodyPr/>
          <a:lstStyle>
            <a:lvl1pPr marL="285750" indent="-285750">
              <a:buClr>
                <a:schemeClr val="accent1"/>
              </a:buClr>
              <a:buSzPct val="150000"/>
              <a:buFont typeface="Arial" panose="020B0604020202020204" pitchFamily="34" charset="0"/>
              <a:buChar char="•"/>
              <a:defRPr sz="1400" b="0">
                <a:solidFill>
                  <a:schemeClr val="tx1"/>
                </a:solidFill>
              </a:defRPr>
            </a:lvl1pPr>
            <a:lvl2pPr>
              <a:defRPr sz="1200" b="1">
                <a:solidFill>
                  <a:schemeClr val="tx2"/>
                </a:solidFill>
              </a:defRPr>
            </a:lvl2pPr>
            <a:lvl3pPr>
              <a:defRPr sz="1200" b="0"/>
            </a:lvl3pPr>
            <a:lvl4pPr>
              <a:defRPr sz="1200" b="1"/>
            </a:lvl4pPr>
            <a:lvl5pPr>
              <a:defRPr sz="900" b="1"/>
            </a:lvl5pPr>
          </a:lstStyle>
          <a:p>
            <a:pPr lvl="0"/>
            <a:r>
              <a:rPr lang="en-GB" dirty="0" smtClean="0"/>
              <a:t>Bullet point style in black</a:t>
            </a:r>
          </a:p>
          <a:p>
            <a:pPr lvl="0"/>
            <a:r>
              <a:rPr lang="en-GB" dirty="0" err="1" smtClean="0"/>
              <a:t>Dolore</a:t>
            </a:r>
            <a:r>
              <a:rPr lang="en-GB" dirty="0" smtClean="0"/>
              <a:t> magna </a:t>
            </a:r>
            <a:r>
              <a:rPr lang="en-GB" dirty="0" err="1" smtClean="0"/>
              <a:t>aliquam</a:t>
            </a:r>
            <a:r>
              <a:rPr lang="en-GB" dirty="0" smtClean="0"/>
              <a:t> </a:t>
            </a:r>
            <a:r>
              <a:rPr lang="en-GB" dirty="0" err="1" smtClean="0"/>
              <a:t>erat</a:t>
            </a:r>
            <a:r>
              <a:rPr lang="en-GB" dirty="0" smtClean="0"/>
              <a:t> </a:t>
            </a:r>
            <a:r>
              <a:rPr lang="en-GB" dirty="0" err="1" smtClean="0"/>
              <a:t>ullamcorper</a:t>
            </a:r>
            <a:r>
              <a:rPr lang="en-GB" dirty="0" smtClean="0"/>
              <a:t> </a:t>
            </a:r>
            <a:r>
              <a:rPr lang="en-GB" dirty="0" err="1" smtClean="0"/>
              <a:t>suscipit</a:t>
            </a:r>
            <a:r>
              <a:rPr lang="en-GB" dirty="0" smtClean="0"/>
              <a:t> </a:t>
            </a:r>
            <a:r>
              <a:rPr lang="en-GB" dirty="0" err="1" smtClean="0"/>
              <a:t>volutpat</a:t>
            </a:r>
            <a:r>
              <a:rPr lang="en-GB" dirty="0" smtClean="0"/>
              <a:t> </a:t>
            </a:r>
            <a:r>
              <a:rPr lang="en-GB" dirty="0" err="1" smtClean="0"/>
              <a:t>wisi</a:t>
            </a:r>
            <a:r>
              <a:rPr lang="en-GB" dirty="0" smtClean="0"/>
              <a:t> </a:t>
            </a:r>
            <a:r>
              <a:rPr lang="en-GB" dirty="0" err="1" smtClean="0"/>
              <a:t>enim</a:t>
            </a:r>
            <a:endParaRPr lang="en-GB" dirty="0" smtClean="0"/>
          </a:p>
          <a:p>
            <a:pPr lvl="0"/>
            <a:r>
              <a:rPr lang="en-GB" dirty="0" smtClean="0"/>
              <a:t>Is </a:t>
            </a:r>
            <a:r>
              <a:rPr lang="en-GB" dirty="0" err="1" smtClean="0"/>
              <a:t>autem</a:t>
            </a:r>
            <a:r>
              <a:rPr lang="en-GB" dirty="0" smtClean="0"/>
              <a:t> </a:t>
            </a:r>
            <a:r>
              <a:rPr lang="en-GB" dirty="0" err="1" smtClean="0"/>
              <a:t>vel</a:t>
            </a:r>
            <a:r>
              <a:rPr lang="en-GB" dirty="0" smtClean="0"/>
              <a:t> </a:t>
            </a:r>
            <a:r>
              <a:rPr lang="en-GB" dirty="0" err="1" smtClean="0"/>
              <a:t>eum</a:t>
            </a:r>
            <a:r>
              <a:rPr lang="en-GB" dirty="0" smtClean="0"/>
              <a:t> </a:t>
            </a:r>
            <a:r>
              <a:rPr lang="en-GB" dirty="0" err="1" smtClean="0"/>
              <a:t>iriure</a:t>
            </a:r>
            <a:r>
              <a:rPr lang="en-GB" dirty="0" smtClean="0"/>
              <a:t> </a:t>
            </a:r>
            <a:r>
              <a:rPr lang="en-GB" dirty="0" err="1" smtClean="0"/>
              <a:t>dolor</a:t>
            </a:r>
            <a:r>
              <a:rPr lang="en-GB" dirty="0" smtClean="0"/>
              <a:t> in </a:t>
            </a:r>
            <a:r>
              <a:rPr lang="en-GB" dirty="0" err="1" smtClean="0"/>
              <a:t>hendrerit</a:t>
            </a:r>
            <a:endParaRPr lang="en-GB" dirty="0" smtClean="0"/>
          </a:p>
          <a:p>
            <a:pPr lvl="0"/>
            <a:r>
              <a:rPr lang="en-GB" dirty="0" err="1" smtClean="0"/>
              <a:t>Velit</a:t>
            </a:r>
            <a:r>
              <a:rPr lang="en-GB" dirty="0" smtClean="0"/>
              <a:t> </a:t>
            </a:r>
            <a:r>
              <a:rPr lang="en-GB" dirty="0" err="1" smtClean="0"/>
              <a:t>esse</a:t>
            </a:r>
            <a:r>
              <a:rPr lang="en-GB" dirty="0" smtClean="0"/>
              <a:t> </a:t>
            </a:r>
            <a:r>
              <a:rPr lang="en-GB" dirty="0" err="1" smtClean="0"/>
              <a:t>molestie</a:t>
            </a:r>
            <a:r>
              <a:rPr lang="en-GB" dirty="0" smtClean="0"/>
              <a:t> </a:t>
            </a:r>
            <a:r>
              <a:rPr lang="en-GB" dirty="0" err="1" smtClean="0"/>
              <a:t>consequat</a:t>
            </a:r>
            <a:r>
              <a:rPr lang="en-GB" dirty="0" smtClean="0"/>
              <a:t>, </a:t>
            </a:r>
            <a:r>
              <a:rPr lang="en-GB" dirty="0" err="1" smtClean="0"/>
              <a:t>uisrtis</a:t>
            </a:r>
            <a:r>
              <a:rPr lang="en-GB" dirty="0" smtClean="0"/>
              <a:t> </a:t>
            </a:r>
            <a:r>
              <a:rPr lang="en-GB" dirty="0" err="1" smtClean="0"/>
              <a:t>nisl</a:t>
            </a:r>
            <a:r>
              <a:rPr lang="en-GB" dirty="0" smtClean="0"/>
              <a:t> </a:t>
            </a:r>
            <a:r>
              <a:rPr lang="en-GB" dirty="0" err="1" smtClean="0"/>
              <a:t>ut</a:t>
            </a:r>
            <a:r>
              <a:rPr lang="en-GB" dirty="0" smtClean="0"/>
              <a:t> </a:t>
            </a:r>
            <a:r>
              <a:rPr lang="en-GB" dirty="0" err="1" smtClean="0"/>
              <a:t>aliquip</a:t>
            </a:r>
            <a:r>
              <a:rPr lang="en-GB" dirty="0" smtClean="0"/>
              <a:t> </a:t>
            </a:r>
            <a:r>
              <a:rPr lang="en-GB" dirty="0" err="1" smtClean="0"/>
              <a:t>exvel</a:t>
            </a:r>
            <a:r>
              <a:rPr lang="en-GB" dirty="0" smtClean="0"/>
              <a:t> </a:t>
            </a:r>
            <a:r>
              <a:rPr lang="en-GB" dirty="0" err="1" smtClean="0"/>
              <a:t>illum</a:t>
            </a:r>
            <a:r>
              <a:rPr lang="en-GB" dirty="0" smtClean="0"/>
              <a:t> </a:t>
            </a:r>
            <a:r>
              <a:rPr lang="en-GB" dirty="0" err="1" smtClean="0"/>
              <a:t>dolore</a:t>
            </a:r>
            <a:r>
              <a:rPr lang="en-GB" dirty="0" smtClean="0"/>
              <a:t> </a:t>
            </a:r>
            <a:r>
              <a:rPr lang="en-GB" dirty="0" err="1" smtClean="0"/>
              <a:t>eu</a:t>
            </a:r>
            <a:r>
              <a:rPr lang="en-GB" dirty="0" smtClean="0"/>
              <a:t> </a:t>
            </a:r>
            <a:r>
              <a:rPr lang="en-GB" dirty="0" err="1" smtClean="0"/>
              <a:t>feugiat</a:t>
            </a:r>
            <a:endParaRPr lang="en-GB" dirty="0"/>
          </a:p>
        </p:txBody>
      </p:sp>
      <p:sp>
        <p:nvSpPr>
          <p:cNvPr id="16" name="Text Placeholder 18"/>
          <p:cNvSpPr>
            <a:spLocks noGrp="1"/>
          </p:cNvSpPr>
          <p:nvPr>
            <p:ph type="body" sz="quarter" idx="13" hasCustomPrompt="1"/>
          </p:nvPr>
        </p:nvSpPr>
        <p:spPr>
          <a:xfrm>
            <a:off x="4968733" y="5620196"/>
            <a:ext cx="6311842" cy="559893"/>
          </a:xfrm>
          <a:prstGeom prst="rect">
            <a:avLst/>
          </a:prstGeom>
        </p:spPr>
        <p:txBody>
          <a:bodyPr/>
          <a:lstStyle>
            <a:lvl1pPr marL="0" indent="0">
              <a:spcAft>
                <a:spcPts val="1200"/>
              </a:spcAft>
              <a:buNone/>
              <a:defRPr sz="1400" b="0" baseline="0">
                <a:solidFill>
                  <a:schemeClr val="tx1"/>
                </a:solidFill>
              </a:defRPr>
            </a:lvl1pPr>
            <a:lvl2pPr>
              <a:defRPr sz="1200" b="1">
                <a:solidFill>
                  <a:schemeClr val="tx2"/>
                </a:solidFill>
              </a:defRPr>
            </a:lvl2pPr>
            <a:lvl3pPr>
              <a:defRPr sz="1200" b="0"/>
            </a:lvl3pPr>
            <a:lvl4pPr>
              <a:defRPr sz="1200" b="1"/>
            </a:lvl4pPr>
            <a:lvl5pPr>
              <a:defRPr sz="900" b="1"/>
            </a:lvl5pPr>
          </a:lstStyle>
          <a:p>
            <a:pPr lvl="0"/>
            <a:r>
              <a:rPr lang="en-GB" dirty="0" smtClean="0"/>
              <a:t>Lorem ipsum </a:t>
            </a:r>
            <a:r>
              <a:rPr lang="en-GB" dirty="0" err="1" smtClean="0"/>
              <a:t>dolor</a:t>
            </a:r>
            <a:r>
              <a:rPr lang="en-GB" dirty="0" smtClean="0"/>
              <a:t> sit </a:t>
            </a:r>
            <a:r>
              <a:rPr lang="en-GB" dirty="0" err="1" smtClean="0"/>
              <a:t>amet</a:t>
            </a:r>
            <a:r>
              <a:rPr lang="en-GB" dirty="0" smtClean="0"/>
              <a:t>, </a:t>
            </a:r>
            <a:r>
              <a:rPr lang="en-GB" dirty="0" err="1" smtClean="0"/>
              <a:t>consectetuer</a:t>
            </a:r>
            <a:r>
              <a:rPr lang="en-GB" dirty="0" smtClean="0"/>
              <a:t> </a:t>
            </a:r>
            <a:r>
              <a:rPr lang="en-GB" dirty="0" err="1" smtClean="0"/>
              <a:t>adipiscing</a:t>
            </a:r>
            <a:r>
              <a:rPr lang="en-GB" dirty="0" smtClean="0"/>
              <a:t> </a:t>
            </a:r>
            <a:r>
              <a:rPr lang="en-GB" dirty="0" err="1" smtClean="0"/>
              <a:t>elit</a:t>
            </a:r>
            <a:r>
              <a:rPr lang="en-GB" dirty="0" smtClean="0"/>
              <a:t>, </a:t>
            </a:r>
            <a:r>
              <a:rPr lang="en-GB" dirty="0" err="1" smtClean="0"/>
              <a:t>sed</a:t>
            </a:r>
            <a:r>
              <a:rPr lang="en-GB" dirty="0" smtClean="0"/>
              <a:t> </a:t>
            </a:r>
            <a:r>
              <a:rPr lang="en-GB" dirty="0" err="1" smtClean="0"/>
              <a:t>diam</a:t>
            </a:r>
            <a:r>
              <a:rPr lang="en-GB" dirty="0" smtClean="0"/>
              <a:t> </a:t>
            </a:r>
            <a:r>
              <a:rPr lang="en-GB" dirty="0" err="1" smtClean="0"/>
              <a:t>nonummy</a:t>
            </a:r>
            <a:r>
              <a:rPr lang="en-GB" dirty="0" smtClean="0"/>
              <a:t> </a:t>
            </a:r>
            <a:r>
              <a:rPr lang="en-GB" dirty="0" err="1" smtClean="0"/>
              <a:t>nibh</a:t>
            </a:r>
            <a:r>
              <a:rPr lang="en-GB" dirty="0" smtClean="0"/>
              <a:t> </a:t>
            </a:r>
            <a:r>
              <a:rPr lang="en-GB" dirty="0" err="1" smtClean="0"/>
              <a:t>euismod</a:t>
            </a:r>
            <a:r>
              <a:rPr lang="en-GB" dirty="0" smtClean="0"/>
              <a:t> </a:t>
            </a:r>
            <a:r>
              <a:rPr lang="en-GB" dirty="0" err="1" smtClean="0"/>
              <a:t>tincidunt</a:t>
            </a:r>
            <a:r>
              <a:rPr lang="en-GB" dirty="0" smtClean="0"/>
              <a:t> </a:t>
            </a:r>
            <a:r>
              <a:rPr lang="en-GB" dirty="0" err="1" smtClean="0"/>
              <a:t>ut</a:t>
            </a:r>
            <a:r>
              <a:rPr lang="en-GB" dirty="0" smtClean="0"/>
              <a:t> </a:t>
            </a:r>
            <a:r>
              <a:rPr lang="en-GB" dirty="0" err="1" smtClean="0"/>
              <a:t>laoreet</a:t>
            </a:r>
            <a:r>
              <a:rPr lang="en-GB" dirty="0" smtClean="0"/>
              <a:t> </a:t>
            </a:r>
            <a:r>
              <a:rPr lang="en-GB" dirty="0" err="1" smtClean="0"/>
              <a:t>dolore</a:t>
            </a:r>
            <a:r>
              <a:rPr lang="en-GB" dirty="0" smtClean="0"/>
              <a:t>.</a:t>
            </a:r>
            <a:endParaRPr lang="en-GB" dirty="0"/>
          </a:p>
        </p:txBody>
      </p:sp>
      <p:pic>
        <p:nvPicPr>
          <p:cNvPr id="10" name="Picture 9"/>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9437578" y="345356"/>
            <a:ext cx="681102" cy="666115"/>
          </a:xfrm>
          <a:prstGeom prst="rect">
            <a:avLst/>
          </a:prstGeom>
        </p:spPr>
      </p:pic>
      <p:pic>
        <p:nvPicPr>
          <p:cNvPr id="11" name="Picture 10"/>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272464" y="399511"/>
            <a:ext cx="1656184" cy="571383"/>
          </a:xfrm>
          <a:prstGeom prst="rect">
            <a:avLst/>
          </a:prstGeom>
        </p:spPr>
      </p:pic>
    </p:spTree>
    <p:extLst>
      <p:ext uri="{BB962C8B-B14F-4D97-AF65-F5344CB8AC3E}">
        <p14:creationId xmlns:p14="http://schemas.microsoft.com/office/powerpoint/2010/main" val="2971236249"/>
      </p:ext>
    </p:extLst>
  </p:cSld>
  <p:clrMapOvr>
    <a:masterClrMapping/>
  </p:clrMapOvr>
  <p:timing>
    <p:tnLst>
      <p:par>
        <p:cTn id="1" dur="indefinite" restart="never" nodeType="tmRoot"/>
      </p:par>
    </p:tnLst>
  </p:timing>
  <p:hf sldNum="0" hdr="0" dt="0"/>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ext Slide C7">
    <p:spTree>
      <p:nvGrpSpPr>
        <p:cNvPr id="1" name=""/>
        <p:cNvGrpSpPr/>
        <p:nvPr/>
      </p:nvGrpSpPr>
      <p:grpSpPr>
        <a:xfrm>
          <a:off x="0" y="0"/>
          <a:ext cx="0" cy="0"/>
          <a:chOff x="0" y="0"/>
          <a:chExt cx="0" cy="0"/>
        </a:xfrm>
      </p:grpSpPr>
      <p:sp>
        <p:nvSpPr>
          <p:cNvPr id="14" name="Freeform 13"/>
          <p:cNvSpPr/>
          <p:nvPr userDrawn="1"/>
        </p:nvSpPr>
        <p:spPr>
          <a:xfrm rot="16200000">
            <a:off x="-1036477" y="1036476"/>
            <a:ext cx="6872516" cy="4799559"/>
          </a:xfrm>
          <a:custGeom>
            <a:avLst/>
            <a:gdLst>
              <a:gd name="connsiteX0" fmla="*/ 0 w 5043341"/>
              <a:gd name="connsiteY0" fmla="*/ 122548 h 405352"/>
              <a:gd name="connsiteX1" fmla="*/ 0 w 5043341"/>
              <a:gd name="connsiteY1" fmla="*/ 0 h 405352"/>
              <a:gd name="connsiteX2" fmla="*/ 5043341 w 5043341"/>
              <a:gd name="connsiteY2" fmla="*/ 0 h 405352"/>
              <a:gd name="connsiteX3" fmla="*/ 5043341 w 5043341"/>
              <a:gd name="connsiteY3" fmla="*/ 405352 h 405352"/>
              <a:gd name="connsiteX4" fmla="*/ 0 w 5043341"/>
              <a:gd name="connsiteY4" fmla="*/ 122548 h 405352"/>
              <a:gd name="connsiteX0" fmla="*/ 0 w 5043341"/>
              <a:gd name="connsiteY0" fmla="*/ 122548 h 376253"/>
              <a:gd name="connsiteX1" fmla="*/ 0 w 5043341"/>
              <a:gd name="connsiteY1" fmla="*/ 0 h 376253"/>
              <a:gd name="connsiteX2" fmla="*/ 5043341 w 5043341"/>
              <a:gd name="connsiteY2" fmla="*/ 0 h 376253"/>
              <a:gd name="connsiteX3" fmla="*/ 5043341 w 5043341"/>
              <a:gd name="connsiteY3" fmla="*/ 376253 h 376253"/>
              <a:gd name="connsiteX4" fmla="*/ 0 w 5043341"/>
              <a:gd name="connsiteY4" fmla="*/ 122548 h 376253"/>
              <a:gd name="connsiteX0" fmla="*/ 0 w 5048594"/>
              <a:gd name="connsiteY0" fmla="*/ 171652 h 376253"/>
              <a:gd name="connsiteX1" fmla="*/ 5253 w 5048594"/>
              <a:gd name="connsiteY1" fmla="*/ 0 h 376253"/>
              <a:gd name="connsiteX2" fmla="*/ 5048594 w 5048594"/>
              <a:gd name="connsiteY2" fmla="*/ 0 h 376253"/>
              <a:gd name="connsiteX3" fmla="*/ 5048594 w 5048594"/>
              <a:gd name="connsiteY3" fmla="*/ 376253 h 376253"/>
              <a:gd name="connsiteX4" fmla="*/ 0 w 5048594"/>
              <a:gd name="connsiteY4" fmla="*/ 171652 h 376253"/>
              <a:gd name="connsiteX0" fmla="*/ 0 w 5048594"/>
              <a:gd name="connsiteY0" fmla="*/ 171652 h 376253"/>
              <a:gd name="connsiteX1" fmla="*/ 5253 w 5048594"/>
              <a:gd name="connsiteY1" fmla="*/ 0 h 376253"/>
              <a:gd name="connsiteX2" fmla="*/ 5048594 w 5048594"/>
              <a:gd name="connsiteY2" fmla="*/ 0 h 376253"/>
              <a:gd name="connsiteX3" fmla="*/ 5048594 w 5048594"/>
              <a:gd name="connsiteY3" fmla="*/ 376253 h 376253"/>
              <a:gd name="connsiteX4" fmla="*/ 0 w 5048594"/>
              <a:gd name="connsiteY4" fmla="*/ 171652 h 376253"/>
              <a:gd name="connsiteX0" fmla="*/ 5432 w 5054026"/>
              <a:gd name="connsiteY0" fmla="*/ 171652 h 376253"/>
              <a:gd name="connsiteX1" fmla="*/ 0 w 5054026"/>
              <a:gd name="connsiteY1" fmla="*/ 0 h 376253"/>
              <a:gd name="connsiteX2" fmla="*/ 5054026 w 5054026"/>
              <a:gd name="connsiteY2" fmla="*/ 0 h 376253"/>
              <a:gd name="connsiteX3" fmla="*/ 5054026 w 5054026"/>
              <a:gd name="connsiteY3" fmla="*/ 376253 h 376253"/>
              <a:gd name="connsiteX4" fmla="*/ 5432 w 5054026"/>
              <a:gd name="connsiteY4" fmla="*/ 171652 h 376253"/>
              <a:gd name="connsiteX0" fmla="*/ 0 w 5059279"/>
              <a:gd name="connsiteY0" fmla="*/ 169525 h 376253"/>
              <a:gd name="connsiteX1" fmla="*/ 5253 w 5059279"/>
              <a:gd name="connsiteY1" fmla="*/ 0 h 376253"/>
              <a:gd name="connsiteX2" fmla="*/ 5059279 w 5059279"/>
              <a:gd name="connsiteY2" fmla="*/ 0 h 376253"/>
              <a:gd name="connsiteX3" fmla="*/ 5059279 w 5059279"/>
              <a:gd name="connsiteY3" fmla="*/ 376253 h 376253"/>
              <a:gd name="connsiteX4" fmla="*/ 0 w 5059279"/>
              <a:gd name="connsiteY4" fmla="*/ 169525 h 376253"/>
              <a:gd name="connsiteX0" fmla="*/ 0 w 5059279"/>
              <a:gd name="connsiteY0" fmla="*/ 260551 h 376253"/>
              <a:gd name="connsiteX1" fmla="*/ 5253 w 5059279"/>
              <a:gd name="connsiteY1" fmla="*/ 0 h 376253"/>
              <a:gd name="connsiteX2" fmla="*/ 5059279 w 5059279"/>
              <a:gd name="connsiteY2" fmla="*/ 0 h 376253"/>
              <a:gd name="connsiteX3" fmla="*/ 5059279 w 5059279"/>
              <a:gd name="connsiteY3" fmla="*/ 376253 h 376253"/>
              <a:gd name="connsiteX4" fmla="*/ 0 w 5059279"/>
              <a:gd name="connsiteY4" fmla="*/ 260551 h 3762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59279" h="376253">
                <a:moveTo>
                  <a:pt x="0" y="260551"/>
                </a:moveTo>
                <a:lnTo>
                  <a:pt x="5253" y="0"/>
                </a:lnTo>
                <a:lnTo>
                  <a:pt x="5059279" y="0"/>
                </a:lnTo>
                <a:lnTo>
                  <a:pt x="5059279" y="376253"/>
                </a:lnTo>
                <a:lnTo>
                  <a:pt x="0" y="260551"/>
                </a:lnTo>
                <a:close/>
              </a:path>
            </a:pathLst>
          </a:custGeom>
          <a:blipFill dpi="0" rotWithShape="0">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6"/>
          <p:cNvSpPr>
            <a:spLocks noGrp="1"/>
          </p:cNvSpPr>
          <p:nvPr>
            <p:ph type="title" hasCustomPrompt="1"/>
          </p:nvPr>
        </p:nvSpPr>
        <p:spPr>
          <a:xfrm>
            <a:off x="4978745" y="512052"/>
            <a:ext cx="5956138" cy="972731"/>
          </a:xfrm>
          <a:prstGeom prst="rect">
            <a:avLst/>
          </a:prstGeom>
        </p:spPr>
        <p:txBody>
          <a:bodyPr/>
          <a:lstStyle>
            <a:lvl1pPr algn="l">
              <a:lnSpc>
                <a:spcPct val="80000"/>
              </a:lnSpc>
              <a:defRPr sz="4000" b="0" baseline="0">
                <a:solidFill>
                  <a:schemeClr val="accent1"/>
                </a:solidFill>
                <a:latin typeface="Bebas Neue" panose="020B0606020202050201" pitchFamily="34" charset="0"/>
              </a:defRPr>
            </a:lvl1pPr>
          </a:lstStyle>
          <a:p>
            <a:r>
              <a:rPr lang="en-US" dirty="0" smtClean="0"/>
              <a:t>TEXT SLIDE</a:t>
            </a:r>
            <a:br>
              <a:rPr lang="en-US" dirty="0" smtClean="0"/>
            </a:br>
            <a:r>
              <a:rPr lang="en-US" dirty="0" smtClean="0"/>
              <a:t>MAIN HEADING STYLE</a:t>
            </a:r>
            <a:endParaRPr lang="en-GB" dirty="0"/>
          </a:p>
        </p:txBody>
      </p:sp>
      <p:cxnSp>
        <p:nvCxnSpPr>
          <p:cNvPr id="15" name="Straight Connector 14"/>
          <p:cNvCxnSpPr/>
          <p:nvPr userDrawn="1"/>
        </p:nvCxnSpPr>
        <p:spPr>
          <a:xfrm>
            <a:off x="609600" y="6453336"/>
            <a:ext cx="115824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 Placeholder 18"/>
          <p:cNvSpPr>
            <a:spLocks noGrp="1"/>
          </p:cNvSpPr>
          <p:nvPr>
            <p:ph type="body" sz="quarter" idx="10" hasCustomPrompt="1"/>
          </p:nvPr>
        </p:nvSpPr>
        <p:spPr>
          <a:xfrm>
            <a:off x="4978745" y="1556792"/>
            <a:ext cx="6278488" cy="957072"/>
          </a:xfrm>
          <a:prstGeom prst="rect">
            <a:avLst/>
          </a:prstGeom>
        </p:spPr>
        <p:txBody>
          <a:bodyPr/>
          <a:lstStyle>
            <a:lvl1pPr marL="0" indent="0">
              <a:spcAft>
                <a:spcPts val="1200"/>
              </a:spcAft>
              <a:buNone/>
              <a:defRPr sz="1400" b="1">
                <a:solidFill>
                  <a:schemeClr val="tx1"/>
                </a:solidFill>
              </a:defRPr>
            </a:lvl1pPr>
            <a:lvl2pPr>
              <a:defRPr sz="1200" b="1">
                <a:solidFill>
                  <a:schemeClr val="tx2"/>
                </a:solidFill>
              </a:defRPr>
            </a:lvl2pPr>
            <a:lvl3pPr>
              <a:defRPr sz="1200" b="0"/>
            </a:lvl3pPr>
            <a:lvl4pPr>
              <a:defRPr sz="1200" b="1"/>
            </a:lvl4pPr>
            <a:lvl5pPr>
              <a:defRPr sz="900" b="1"/>
            </a:lvl5pPr>
          </a:lstStyle>
          <a:p>
            <a:pPr lvl="0"/>
            <a:r>
              <a:rPr lang="en-GB" dirty="0" smtClean="0"/>
              <a:t>Bold copy style with for key content pages. This uses the system typeface Arial. </a:t>
            </a:r>
            <a:r>
              <a:rPr lang="en-GB" dirty="0" err="1" smtClean="0"/>
              <a:t>Nonummy</a:t>
            </a:r>
            <a:r>
              <a:rPr lang="en-GB" dirty="0" smtClean="0"/>
              <a:t> </a:t>
            </a:r>
            <a:r>
              <a:rPr lang="en-GB" dirty="0" err="1" smtClean="0"/>
              <a:t>nibh</a:t>
            </a:r>
            <a:r>
              <a:rPr lang="en-GB" dirty="0" smtClean="0"/>
              <a:t> </a:t>
            </a:r>
            <a:r>
              <a:rPr lang="en-GB" dirty="0" err="1" smtClean="0"/>
              <a:t>euismod</a:t>
            </a:r>
            <a:r>
              <a:rPr lang="en-GB" dirty="0" smtClean="0"/>
              <a:t> </a:t>
            </a:r>
            <a:r>
              <a:rPr lang="en-GB" dirty="0" err="1" smtClean="0"/>
              <a:t>tincidunt</a:t>
            </a:r>
            <a:r>
              <a:rPr lang="en-GB" dirty="0" smtClean="0"/>
              <a:t> </a:t>
            </a:r>
            <a:r>
              <a:rPr lang="en-GB" dirty="0" err="1" smtClean="0"/>
              <a:t>ut</a:t>
            </a:r>
            <a:r>
              <a:rPr lang="en-GB" dirty="0" smtClean="0"/>
              <a:t> </a:t>
            </a:r>
            <a:r>
              <a:rPr lang="en-GB" dirty="0" err="1" smtClean="0"/>
              <a:t>laoreet</a:t>
            </a:r>
            <a:r>
              <a:rPr lang="en-GB" dirty="0" smtClean="0"/>
              <a:t> </a:t>
            </a:r>
            <a:r>
              <a:rPr lang="en-GB" dirty="0" err="1" smtClean="0"/>
              <a:t>dolore</a:t>
            </a:r>
            <a:r>
              <a:rPr lang="en-GB" dirty="0" smtClean="0"/>
              <a:t> magna </a:t>
            </a:r>
            <a:r>
              <a:rPr lang="en-GB" dirty="0" err="1" smtClean="0"/>
              <a:t>volutpat</a:t>
            </a:r>
            <a:r>
              <a:rPr lang="en-GB" dirty="0" smtClean="0"/>
              <a:t> </a:t>
            </a:r>
            <a:r>
              <a:rPr lang="en-GB" dirty="0" err="1" smtClean="0"/>
              <a:t>wisi</a:t>
            </a:r>
            <a:r>
              <a:rPr lang="en-GB" dirty="0" smtClean="0"/>
              <a:t> </a:t>
            </a:r>
            <a:r>
              <a:rPr lang="en-GB" dirty="0" err="1" smtClean="0"/>
              <a:t>enimaliquam</a:t>
            </a:r>
            <a:r>
              <a:rPr lang="en-GB" dirty="0" smtClean="0"/>
              <a:t> </a:t>
            </a:r>
            <a:r>
              <a:rPr lang="en-GB" dirty="0" err="1" smtClean="0"/>
              <a:t>erat</a:t>
            </a:r>
            <a:r>
              <a:rPr lang="en-GB" dirty="0" smtClean="0"/>
              <a:t> </a:t>
            </a:r>
            <a:r>
              <a:rPr lang="en-GB" dirty="0" err="1" smtClean="0"/>
              <a:t>volutpat</a:t>
            </a:r>
            <a:r>
              <a:rPr lang="en-GB" dirty="0" smtClean="0"/>
              <a:t> </a:t>
            </a:r>
            <a:r>
              <a:rPr lang="en-GB" dirty="0" err="1" smtClean="0"/>
              <a:t>wisi</a:t>
            </a:r>
            <a:r>
              <a:rPr lang="en-GB" dirty="0" smtClean="0"/>
              <a:t> </a:t>
            </a:r>
            <a:r>
              <a:rPr lang="en-GB" dirty="0" err="1" smtClean="0"/>
              <a:t>enim</a:t>
            </a:r>
            <a:r>
              <a:rPr lang="en-GB" dirty="0" smtClean="0"/>
              <a:t> ad minim </a:t>
            </a:r>
            <a:r>
              <a:rPr lang="en-GB" dirty="0" err="1" smtClean="0"/>
              <a:t>nibh</a:t>
            </a:r>
            <a:r>
              <a:rPr lang="en-GB" dirty="0" smtClean="0"/>
              <a:t> </a:t>
            </a:r>
            <a:r>
              <a:rPr lang="en-GB" dirty="0" err="1" smtClean="0"/>
              <a:t>euismod</a:t>
            </a:r>
            <a:r>
              <a:rPr lang="en-GB" dirty="0" smtClean="0"/>
              <a:t> </a:t>
            </a:r>
            <a:r>
              <a:rPr lang="en-GB" dirty="0" err="1" smtClean="0"/>
              <a:t>tincidunt</a:t>
            </a:r>
            <a:r>
              <a:rPr lang="en-GB" dirty="0" smtClean="0"/>
              <a:t> </a:t>
            </a:r>
            <a:r>
              <a:rPr lang="en-GB" dirty="0" err="1" smtClean="0"/>
              <a:t>ut</a:t>
            </a:r>
            <a:r>
              <a:rPr lang="en-GB" dirty="0" smtClean="0"/>
              <a:t> </a:t>
            </a:r>
            <a:r>
              <a:rPr lang="en-GB" dirty="0" err="1" smtClean="0"/>
              <a:t>laoreet</a:t>
            </a:r>
            <a:r>
              <a:rPr lang="en-GB" dirty="0" smtClean="0"/>
              <a:t> </a:t>
            </a:r>
            <a:r>
              <a:rPr lang="en-GB" dirty="0" err="1" smtClean="0"/>
              <a:t>veniam</a:t>
            </a:r>
            <a:r>
              <a:rPr lang="en-GB" dirty="0" smtClean="0"/>
              <a:t> </a:t>
            </a:r>
            <a:r>
              <a:rPr lang="en-GB" dirty="0" err="1" smtClean="0"/>
              <a:t>quis</a:t>
            </a:r>
            <a:r>
              <a:rPr lang="en-GB" dirty="0" smtClean="0"/>
              <a:t> </a:t>
            </a:r>
            <a:r>
              <a:rPr lang="en-GB" dirty="0" err="1" smtClean="0"/>
              <a:t>nostrud</a:t>
            </a:r>
            <a:r>
              <a:rPr lang="en-GB" dirty="0" smtClean="0"/>
              <a:t>.</a:t>
            </a:r>
            <a:endParaRPr lang="en-GB" dirty="0"/>
          </a:p>
        </p:txBody>
      </p:sp>
      <p:sp>
        <p:nvSpPr>
          <p:cNvPr id="22" name="Text Placeholder 18"/>
          <p:cNvSpPr>
            <a:spLocks noGrp="1"/>
          </p:cNvSpPr>
          <p:nvPr>
            <p:ph type="body" sz="quarter" idx="11" hasCustomPrompt="1"/>
          </p:nvPr>
        </p:nvSpPr>
        <p:spPr>
          <a:xfrm>
            <a:off x="4978447" y="2636912"/>
            <a:ext cx="6278488" cy="969068"/>
          </a:xfrm>
          <a:prstGeom prst="rect">
            <a:avLst/>
          </a:prstGeom>
        </p:spPr>
        <p:txBody>
          <a:bodyPr/>
          <a:lstStyle>
            <a:lvl1pPr marL="0" indent="0">
              <a:spcAft>
                <a:spcPts val="1200"/>
              </a:spcAft>
              <a:buNone/>
              <a:defRPr sz="1400" b="0" baseline="0">
                <a:solidFill>
                  <a:schemeClr val="tx1"/>
                </a:solidFill>
              </a:defRPr>
            </a:lvl1pPr>
            <a:lvl2pPr>
              <a:defRPr sz="1200" b="1">
                <a:solidFill>
                  <a:schemeClr val="tx2"/>
                </a:solidFill>
              </a:defRPr>
            </a:lvl2pPr>
            <a:lvl3pPr>
              <a:defRPr sz="1200" b="0"/>
            </a:lvl3pPr>
            <a:lvl4pPr>
              <a:defRPr sz="1200" b="1"/>
            </a:lvl4pPr>
            <a:lvl5pPr>
              <a:defRPr sz="900" b="1"/>
            </a:lvl5pPr>
          </a:lstStyle>
          <a:p>
            <a:pPr lvl="0"/>
            <a:r>
              <a:rPr lang="en-GB" dirty="0" smtClean="0"/>
              <a:t>Lorem ipsum </a:t>
            </a:r>
            <a:r>
              <a:rPr lang="en-GB" dirty="0" err="1" smtClean="0"/>
              <a:t>dolor</a:t>
            </a:r>
            <a:r>
              <a:rPr lang="en-GB" dirty="0" smtClean="0"/>
              <a:t> sit </a:t>
            </a:r>
            <a:r>
              <a:rPr lang="en-GB" dirty="0" err="1" smtClean="0"/>
              <a:t>amet</a:t>
            </a:r>
            <a:r>
              <a:rPr lang="en-GB" dirty="0" smtClean="0"/>
              <a:t>, </a:t>
            </a:r>
            <a:r>
              <a:rPr lang="en-GB" dirty="0" err="1" smtClean="0"/>
              <a:t>consectetuer</a:t>
            </a:r>
            <a:r>
              <a:rPr lang="en-GB" dirty="0" smtClean="0"/>
              <a:t> </a:t>
            </a:r>
            <a:r>
              <a:rPr lang="en-GB" dirty="0" err="1" smtClean="0"/>
              <a:t>adipiscing</a:t>
            </a:r>
            <a:r>
              <a:rPr lang="en-GB" dirty="0" smtClean="0"/>
              <a:t> </a:t>
            </a:r>
            <a:r>
              <a:rPr lang="en-GB" dirty="0" err="1" smtClean="0"/>
              <a:t>elit</a:t>
            </a:r>
            <a:r>
              <a:rPr lang="en-GB" dirty="0" smtClean="0"/>
              <a:t>, </a:t>
            </a:r>
            <a:r>
              <a:rPr lang="en-GB" dirty="0" err="1" smtClean="0"/>
              <a:t>sed</a:t>
            </a:r>
            <a:r>
              <a:rPr lang="en-GB" dirty="0" smtClean="0"/>
              <a:t> </a:t>
            </a:r>
            <a:r>
              <a:rPr lang="en-GB" dirty="0" err="1" smtClean="0"/>
              <a:t>diam</a:t>
            </a:r>
            <a:r>
              <a:rPr lang="en-GB" dirty="0" smtClean="0"/>
              <a:t> </a:t>
            </a:r>
            <a:r>
              <a:rPr lang="en-GB" dirty="0" err="1" smtClean="0"/>
              <a:t>nonummy</a:t>
            </a:r>
            <a:r>
              <a:rPr lang="en-GB" dirty="0" smtClean="0"/>
              <a:t> </a:t>
            </a:r>
            <a:r>
              <a:rPr lang="en-GB" dirty="0" err="1" smtClean="0"/>
              <a:t>nibh</a:t>
            </a:r>
            <a:r>
              <a:rPr lang="en-GB" dirty="0" smtClean="0"/>
              <a:t> </a:t>
            </a:r>
            <a:r>
              <a:rPr lang="en-GB" dirty="0" err="1" smtClean="0"/>
              <a:t>euismod</a:t>
            </a:r>
            <a:r>
              <a:rPr lang="en-GB" dirty="0" smtClean="0"/>
              <a:t> </a:t>
            </a:r>
            <a:r>
              <a:rPr lang="en-GB" dirty="0" err="1" smtClean="0"/>
              <a:t>tincidunt</a:t>
            </a:r>
            <a:r>
              <a:rPr lang="en-GB" dirty="0" smtClean="0"/>
              <a:t> </a:t>
            </a:r>
            <a:r>
              <a:rPr lang="en-GB" dirty="0" err="1" smtClean="0"/>
              <a:t>ut</a:t>
            </a:r>
            <a:r>
              <a:rPr lang="en-GB" dirty="0" smtClean="0"/>
              <a:t> </a:t>
            </a:r>
            <a:r>
              <a:rPr lang="en-GB" dirty="0" err="1" smtClean="0"/>
              <a:t>laoreet</a:t>
            </a:r>
            <a:r>
              <a:rPr lang="en-GB" dirty="0" smtClean="0"/>
              <a:t> </a:t>
            </a:r>
            <a:r>
              <a:rPr lang="en-GB" dirty="0" err="1" smtClean="0"/>
              <a:t>dolore</a:t>
            </a:r>
            <a:r>
              <a:rPr lang="en-GB" dirty="0" smtClean="0"/>
              <a:t> magna </a:t>
            </a:r>
            <a:r>
              <a:rPr lang="en-GB" dirty="0" err="1" smtClean="0"/>
              <a:t>aliquam</a:t>
            </a:r>
            <a:r>
              <a:rPr lang="en-GB" dirty="0" smtClean="0"/>
              <a:t> </a:t>
            </a:r>
            <a:r>
              <a:rPr lang="en-GB" dirty="0" err="1" smtClean="0"/>
              <a:t>erat</a:t>
            </a:r>
            <a:r>
              <a:rPr lang="en-GB" dirty="0" smtClean="0"/>
              <a:t> </a:t>
            </a:r>
            <a:r>
              <a:rPr lang="en-GB" dirty="0" err="1" smtClean="0"/>
              <a:t>volutpat</a:t>
            </a:r>
            <a:r>
              <a:rPr lang="en-GB" dirty="0" smtClean="0"/>
              <a:t> </a:t>
            </a:r>
            <a:r>
              <a:rPr lang="en-GB" dirty="0" err="1" smtClean="0"/>
              <a:t>wisi</a:t>
            </a:r>
            <a:r>
              <a:rPr lang="en-GB" dirty="0" smtClean="0"/>
              <a:t> </a:t>
            </a:r>
            <a:r>
              <a:rPr lang="en-GB" dirty="0" err="1" smtClean="0"/>
              <a:t>enim</a:t>
            </a:r>
            <a:r>
              <a:rPr lang="en-GB" dirty="0" smtClean="0"/>
              <a:t> ad minim </a:t>
            </a:r>
            <a:r>
              <a:rPr lang="en-GB" dirty="0" err="1" smtClean="0"/>
              <a:t>veniam</a:t>
            </a:r>
            <a:r>
              <a:rPr lang="en-GB" dirty="0" smtClean="0"/>
              <a:t>, </a:t>
            </a:r>
            <a:r>
              <a:rPr lang="en-GB" dirty="0" err="1" smtClean="0"/>
              <a:t>quisrtis</a:t>
            </a:r>
            <a:r>
              <a:rPr lang="en-GB" dirty="0" smtClean="0"/>
              <a:t> </a:t>
            </a:r>
            <a:r>
              <a:rPr lang="en-GB" dirty="0" err="1" smtClean="0"/>
              <a:t>nisl</a:t>
            </a:r>
            <a:r>
              <a:rPr lang="en-GB" dirty="0" smtClean="0"/>
              <a:t> </a:t>
            </a:r>
            <a:r>
              <a:rPr lang="en-GB" dirty="0" err="1" smtClean="0"/>
              <a:t>ut</a:t>
            </a:r>
            <a:r>
              <a:rPr lang="en-GB" dirty="0" smtClean="0"/>
              <a:t> </a:t>
            </a:r>
            <a:r>
              <a:rPr lang="en-GB" dirty="0" err="1" smtClean="0"/>
              <a:t>aliquip</a:t>
            </a:r>
            <a:r>
              <a:rPr lang="en-GB" dirty="0" smtClean="0"/>
              <a:t> ex </a:t>
            </a:r>
            <a:r>
              <a:rPr lang="en-GB" dirty="0" err="1" smtClean="0"/>
              <a:t>adipiscing</a:t>
            </a:r>
            <a:r>
              <a:rPr lang="en-GB" dirty="0" smtClean="0"/>
              <a:t> </a:t>
            </a:r>
            <a:r>
              <a:rPr lang="en-GB" dirty="0" err="1" smtClean="0"/>
              <a:t>elit</a:t>
            </a:r>
            <a:r>
              <a:rPr lang="en-GB" dirty="0" smtClean="0"/>
              <a:t>, </a:t>
            </a:r>
            <a:r>
              <a:rPr lang="en-GB" dirty="0" err="1" smtClean="0"/>
              <a:t>sed</a:t>
            </a:r>
            <a:r>
              <a:rPr lang="en-GB" dirty="0" smtClean="0"/>
              <a:t> </a:t>
            </a:r>
            <a:r>
              <a:rPr lang="en-GB" dirty="0" err="1" smtClean="0"/>
              <a:t>diam</a:t>
            </a:r>
            <a:r>
              <a:rPr lang="en-GB" dirty="0" smtClean="0"/>
              <a:t> </a:t>
            </a:r>
            <a:r>
              <a:rPr lang="en-GB" dirty="0" err="1" smtClean="0"/>
              <a:t>nonummy</a:t>
            </a:r>
            <a:r>
              <a:rPr lang="en-GB" dirty="0" smtClean="0"/>
              <a:t> </a:t>
            </a:r>
            <a:r>
              <a:rPr lang="en-GB" dirty="0" err="1" smtClean="0"/>
              <a:t>nibh</a:t>
            </a:r>
            <a:r>
              <a:rPr lang="en-GB" dirty="0" smtClean="0"/>
              <a:t> </a:t>
            </a:r>
            <a:r>
              <a:rPr lang="en-GB" dirty="0" err="1" smtClean="0"/>
              <a:t>euismod</a:t>
            </a:r>
            <a:r>
              <a:rPr lang="en-GB" dirty="0" smtClean="0"/>
              <a:t> </a:t>
            </a:r>
            <a:r>
              <a:rPr lang="en-GB" dirty="0" err="1" smtClean="0"/>
              <a:t>tincidunt</a:t>
            </a:r>
            <a:r>
              <a:rPr lang="en-GB" dirty="0" smtClean="0"/>
              <a:t> </a:t>
            </a:r>
            <a:r>
              <a:rPr lang="en-GB" dirty="0" err="1" smtClean="0"/>
              <a:t>ut</a:t>
            </a:r>
            <a:r>
              <a:rPr lang="en-GB" dirty="0" smtClean="0"/>
              <a:t> </a:t>
            </a:r>
            <a:r>
              <a:rPr lang="en-GB" dirty="0" err="1" smtClean="0"/>
              <a:t>laoreet</a:t>
            </a:r>
            <a:r>
              <a:rPr lang="en-GB" dirty="0" smtClean="0"/>
              <a:t> </a:t>
            </a:r>
            <a:r>
              <a:rPr lang="en-GB" dirty="0" err="1" smtClean="0"/>
              <a:t>dolore</a:t>
            </a:r>
            <a:r>
              <a:rPr lang="en-GB" dirty="0" smtClean="0"/>
              <a:t> magna </a:t>
            </a:r>
            <a:r>
              <a:rPr lang="en-GB" dirty="0" err="1" smtClean="0"/>
              <a:t>ali</a:t>
            </a:r>
            <a:r>
              <a:rPr lang="en-GB" dirty="0" smtClean="0"/>
              <a:t> </a:t>
            </a:r>
            <a:r>
              <a:rPr lang="en-GB" dirty="0" err="1" smtClean="0"/>
              <a:t>consequat</a:t>
            </a:r>
            <a:r>
              <a:rPr lang="en-GB" dirty="0" smtClean="0"/>
              <a:t>.</a:t>
            </a:r>
            <a:endParaRPr lang="en-GB" dirty="0"/>
          </a:p>
        </p:txBody>
      </p:sp>
      <p:sp>
        <p:nvSpPr>
          <p:cNvPr id="23" name="Text Placeholder 18"/>
          <p:cNvSpPr>
            <a:spLocks noGrp="1"/>
          </p:cNvSpPr>
          <p:nvPr>
            <p:ph type="body" sz="quarter" idx="12" hasCustomPrompt="1"/>
          </p:nvPr>
        </p:nvSpPr>
        <p:spPr>
          <a:xfrm>
            <a:off x="4978446" y="4074855"/>
            <a:ext cx="6302129" cy="1386015"/>
          </a:xfrm>
          <a:prstGeom prst="rect">
            <a:avLst/>
          </a:prstGeom>
        </p:spPr>
        <p:txBody>
          <a:bodyPr/>
          <a:lstStyle>
            <a:lvl1pPr marL="285750" indent="-285750">
              <a:buClr>
                <a:schemeClr val="accent1"/>
              </a:buClr>
              <a:buSzPct val="150000"/>
              <a:buFont typeface="Arial" panose="020B0604020202020204" pitchFamily="34" charset="0"/>
              <a:buChar char="•"/>
              <a:defRPr sz="1400" b="0">
                <a:solidFill>
                  <a:schemeClr val="tx1"/>
                </a:solidFill>
              </a:defRPr>
            </a:lvl1pPr>
            <a:lvl2pPr>
              <a:defRPr sz="1200" b="1">
                <a:solidFill>
                  <a:schemeClr val="tx2"/>
                </a:solidFill>
              </a:defRPr>
            </a:lvl2pPr>
            <a:lvl3pPr>
              <a:defRPr sz="1200" b="0"/>
            </a:lvl3pPr>
            <a:lvl4pPr>
              <a:defRPr sz="1200" b="1"/>
            </a:lvl4pPr>
            <a:lvl5pPr>
              <a:defRPr sz="900" b="1"/>
            </a:lvl5pPr>
          </a:lstStyle>
          <a:p>
            <a:pPr lvl="0"/>
            <a:r>
              <a:rPr lang="en-GB" dirty="0" smtClean="0"/>
              <a:t>Bullet point style in black</a:t>
            </a:r>
          </a:p>
          <a:p>
            <a:pPr lvl="0"/>
            <a:r>
              <a:rPr lang="en-GB" dirty="0" err="1" smtClean="0"/>
              <a:t>Dolore</a:t>
            </a:r>
            <a:r>
              <a:rPr lang="en-GB" dirty="0" smtClean="0"/>
              <a:t> magna </a:t>
            </a:r>
            <a:r>
              <a:rPr lang="en-GB" dirty="0" err="1" smtClean="0"/>
              <a:t>aliquam</a:t>
            </a:r>
            <a:r>
              <a:rPr lang="en-GB" dirty="0" smtClean="0"/>
              <a:t> </a:t>
            </a:r>
            <a:r>
              <a:rPr lang="en-GB" dirty="0" err="1" smtClean="0"/>
              <a:t>erat</a:t>
            </a:r>
            <a:r>
              <a:rPr lang="en-GB" dirty="0" smtClean="0"/>
              <a:t> </a:t>
            </a:r>
            <a:r>
              <a:rPr lang="en-GB" dirty="0" err="1" smtClean="0"/>
              <a:t>ullamcorper</a:t>
            </a:r>
            <a:r>
              <a:rPr lang="en-GB" dirty="0" smtClean="0"/>
              <a:t> </a:t>
            </a:r>
            <a:r>
              <a:rPr lang="en-GB" dirty="0" err="1" smtClean="0"/>
              <a:t>suscipit</a:t>
            </a:r>
            <a:r>
              <a:rPr lang="en-GB" dirty="0" smtClean="0"/>
              <a:t> </a:t>
            </a:r>
            <a:r>
              <a:rPr lang="en-GB" dirty="0" err="1" smtClean="0"/>
              <a:t>volutpat</a:t>
            </a:r>
            <a:r>
              <a:rPr lang="en-GB" dirty="0" smtClean="0"/>
              <a:t> </a:t>
            </a:r>
            <a:r>
              <a:rPr lang="en-GB" dirty="0" err="1" smtClean="0"/>
              <a:t>wisi</a:t>
            </a:r>
            <a:r>
              <a:rPr lang="en-GB" dirty="0" smtClean="0"/>
              <a:t> </a:t>
            </a:r>
            <a:r>
              <a:rPr lang="en-GB" dirty="0" err="1" smtClean="0"/>
              <a:t>enim</a:t>
            </a:r>
            <a:endParaRPr lang="en-GB" dirty="0" smtClean="0"/>
          </a:p>
          <a:p>
            <a:pPr lvl="0"/>
            <a:r>
              <a:rPr lang="en-GB" dirty="0" smtClean="0"/>
              <a:t>Is </a:t>
            </a:r>
            <a:r>
              <a:rPr lang="en-GB" dirty="0" err="1" smtClean="0"/>
              <a:t>autem</a:t>
            </a:r>
            <a:r>
              <a:rPr lang="en-GB" dirty="0" smtClean="0"/>
              <a:t> </a:t>
            </a:r>
            <a:r>
              <a:rPr lang="en-GB" dirty="0" err="1" smtClean="0"/>
              <a:t>vel</a:t>
            </a:r>
            <a:r>
              <a:rPr lang="en-GB" dirty="0" smtClean="0"/>
              <a:t> </a:t>
            </a:r>
            <a:r>
              <a:rPr lang="en-GB" dirty="0" err="1" smtClean="0"/>
              <a:t>eum</a:t>
            </a:r>
            <a:r>
              <a:rPr lang="en-GB" dirty="0" smtClean="0"/>
              <a:t> </a:t>
            </a:r>
            <a:r>
              <a:rPr lang="en-GB" dirty="0" err="1" smtClean="0"/>
              <a:t>iriure</a:t>
            </a:r>
            <a:r>
              <a:rPr lang="en-GB" dirty="0" smtClean="0"/>
              <a:t> </a:t>
            </a:r>
            <a:r>
              <a:rPr lang="en-GB" dirty="0" err="1" smtClean="0"/>
              <a:t>dolor</a:t>
            </a:r>
            <a:r>
              <a:rPr lang="en-GB" dirty="0" smtClean="0"/>
              <a:t> in </a:t>
            </a:r>
            <a:r>
              <a:rPr lang="en-GB" dirty="0" err="1" smtClean="0"/>
              <a:t>hendrerit</a:t>
            </a:r>
            <a:endParaRPr lang="en-GB" dirty="0" smtClean="0"/>
          </a:p>
          <a:p>
            <a:pPr lvl="0"/>
            <a:r>
              <a:rPr lang="en-GB" dirty="0" err="1" smtClean="0"/>
              <a:t>Velit</a:t>
            </a:r>
            <a:r>
              <a:rPr lang="en-GB" dirty="0" smtClean="0"/>
              <a:t> </a:t>
            </a:r>
            <a:r>
              <a:rPr lang="en-GB" dirty="0" err="1" smtClean="0"/>
              <a:t>esse</a:t>
            </a:r>
            <a:r>
              <a:rPr lang="en-GB" dirty="0" smtClean="0"/>
              <a:t> </a:t>
            </a:r>
            <a:r>
              <a:rPr lang="en-GB" dirty="0" err="1" smtClean="0"/>
              <a:t>molestie</a:t>
            </a:r>
            <a:r>
              <a:rPr lang="en-GB" dirty="0" smtClean="0"/>
              <a:t> </a:t>
            </a:r>
            <a:r>
              <a:rPr lang="en-GB" dirty="0" err="1" smtClean="0"/>
              <a:t>consequat</a:t>
            </a:r>
            <a:r>
              <a:rPr lang="en-GB" dirty="0" smtClean="0"/>
              <a:t>, </a:t>
            </a:r>
            <a:r>
              <a:rPr lang="en-GB" dirty="0" err="1" smtClean="0"/>
              <a:t>uisrtis</a:t>
            </a:r>
            <a:r>
              <a:rPr lang="en-GB" dirty="0" smtClean="0"/>
              <a:t> </a:t>
            </a:r>
            <a:r>
              <a:rPr lang="en-GB" dirty="0" err="1" smtClean="0"/>
              <a:t>nisl</a:t>
            </a:r>
            <a:r>
              <a:rPr lang="en-GB" dirty="0" smtClean="0"/>
              <a:t> </a:t>
            </a:r>
            <a:r>
              <a:rPr lang="en-GB" dirty="0" err="1" smtClean="0"/>
              <a:t>ut</a:t>
            </a:r>
            <a:r>
              <a:rPr lang="en-GB" dirty="0" smtClean="0"/>
              <a:t> </a:t>
            </a:r>
            <a:r>
              <a:rPr lang="en-GB" dirty="0" err="1" smtClean="0"/>
              <a:t>aliquip</a:t>
            </a:r>
            <a:r>
              <a:rPr lang="en-GB" dirty="0" smtClean="0"/>
              <a:t> </a:t>
            </a:r>
            <a:r>
              <a:rPr lang="en-GB" dirty="0" err="1" smtClean="0"/>
              <a:t>exvel</a:t>
            </a:r>
            <a:r>
              <a:rPr lang="en-GB" dirty="0" smtClean="0"/>
              <a:t> </a:t>
            </a:r>
            <a:r>
              <a:rPr lang="en-GB" dirty="0" err="1" smtClean="0"/>
              <a:t>illum</a:t>
            </a:r>
            <a:r>
              <a:rPr lang="en-GB" dirty="0" smtClean="0"/>
              <a:t> </a:t>
            </a:r>
            <a:r>
              <a:rPr lang="en-GB" dirty="0" err="1" smtClean="0"/>
              <a:t>dolore</a:t>
            </a:r>
            <a:r>
              <a:rPr lang="en-GB" dirty="0" smtClean="0"/>
              <a:t> </a:t>
            </a:r>
            <a:r>
              <a:rPr lang="en-GB" dirty="0" err="1" smtClean="0"/>
              <a:t>eu</a:t>
            </a:r>
            <a:r>
              <a:rPr lang="en-GB" dirty="0" smtClean="0"/>
              <a:t> </a:t>
            </a:r>
            <a:r>
              <a:rPr lang="en-GB" dirty="0" err="1" smtClean="0"/>
              <a:t>feugiat</a:t>
            </a:r>
            <a:endParaRPr lang="en-GB" dirty="0"/>
          </a:p>
        </p:txBody>
      </p:sp>
      <p:sp>
        <p:nvSpPr>
          <p:cNvPr id="16" name="Text Placeholder 18"/>
          <p:cNvSpPr>
            <a:spLocks noGrp="1"/>
          </p:cNvSpPr>
          <p:nvPr>
            <p:ph type="body" sz="quarter" idx="13" hasCustomPrompt="1"/>
          </p:nvPr>
        </p:nvSpPr>
        <p:spPr>
          <a:xfrm>
            <a:off x="4968733" y="5620196"/>
            <a:ext cx="6311842" cy="559893"/>
          </a:xfrm>
          <a:prstGeom prst="rect">
            <a:avLst/>
          </a:prstGeom>
        </p:spPr>
        <p:txBody>
          <a:bodyPr/>
          <a:lstStyle>
            <a:lvl1pPr marL="0" indent="0">
              <a:spcAft>
                <a:spcPts val="1200"/>
              </a:spcAft>
              <a:buNone/>
              <a:defRPr sz="1400" b="0" baseline="0">
                <a:solidFill>
                  <a:schemeClr val="tx1"/>
                </a:solidFill>
              </a:defRPr>
            </a:lvl1pPr>
            <a:lvl2pPr>
              <a:defRPr sz="1200" b="1">
                <a:solidFill>
                  <a:schemeClr val="tx2"/>
                </a:solidFill>
              </a:defRPr>
            </a:lvl2pPr>
            <a:lvl3pPr>
              <a:defRPr sz="1200" b="0"/>
            </a:lvl3pPr>
            <a:lvl4pPr>
              <a:defRPr sz="1200" b="1"/>
            </a:lvl4pPr>
            <a:lvl5pPr>
              <a:defRPr sz="900" b="1"/>
            </a:lvl5pPr>
          </a:lstStyle>
          <a:p>
            <a:pPr lvl="0"/>
            <a:r>
              <a:rPr lang="en-GB" dirty="0" smtClean="0"/>
              <a:t>Lorem ipsum </a:t>
            </a:r>
            <a:r>
              <a:rPr lang="en-GB" dirty="0" err="1" smtClean="0"/>
              <a:t>dolor</a:t>
            </a:r>
            <a:r>
              <a:rPr lang="en-GB" dirty="0" smtClean="0"/>
              <a:t> sit </a:t>
            </a:r>
            <a:r>
              <a:rPr lang="en-GB" dirty="0" err="1" smtClean="0"/>
              <a:t>amet</a:t>
            </a:r>
            <a:r>
              <a:rPr lang="en-GB" dirty="0" smtClean="0"/>
              <a:t>, </a:t>
            </a:r>
            <a:r>
              <a:rPr lang="en-GB" dirty="0" err="1" smtClean="0"/>
              <a:t>consectetuer</a:t>
            </a:r>
            <a:r>
              <a:rPr lang="en-GB" dirty="0" smtClean="0"/>
              <a:t> </a:t>
            </a:r>
            <a:r>
              <a:rPr lang="en-GB" dirty="0" err="1" smtClean="0"/>
              <a:t>adipiscing</a:t>
            </a:r>
            <a:r>
              <a:rPr lang="en-GB" dirty="0" smtClean="0"/>
              <a:t> </a:t>
            </a:r>
            <a:r>
              <a:rPr lang="en-GB" dirty="0" err="1" smtClean="0"/>
              <a:t>elit</a:t>
            </a:r>
            <a:r>
              <a:rPr lang="en-GB" dirty="0" smtClean="0"/>
              <a:t>, </a:t>
            </a:r>
            <a:r>
              <a:rPr lang="en-GB" dirty="0" err="1" smtClean="0"/>
              <a:t>sed</a:t>
            </a:r>
            <a:r>
              <a:rPr lang="en-GB" dirty="0" smtClean="0"/>
              <a:t> </a:t>
            </a:r>
            <a:r>
              <a:rPr lang="en-GB" dirty="0" err="1" smtClean="0"/>
              <a:t>diam</a:t>
            </a:r>
            <a:r>
              <a:rPr lang="en-GB" dirty="0" smtClean="0"/>
              <a:t> </a:t>
            </a:r>
            <a:r>
              <a:rPr lang="en-GB" dirty="0" err="1" smtClean="0"/>
              <a:t>nonummy</a:t>
            </a:r>
            <a:r>
              <a:rPr lang="en-GB" dirty="0" smtClean="0"/>
              <a:t> </a:t>
            </a:r>
            <a:r>
              <a:rPr lang="en-GB" dirty="0" err="1" smtClean="0"/>
              <a:t>nibh</a:t>
            </a:r>
            <a:r>
              <a:rPr lang="en-GB" dirty="0" smtClean="0"/>
              <a:t> </a:t>
            </a:r>
            <a:r>
              <a:rPr lang="en-GB" dirty="0" err="1" smtClean="0"/>
              <a:t>euismod</a:t>
            </a:r>
            <a:r>
              <a:rPr lang="en-GB" dirty="0" smtClean="0"/>
              <a:t> </a:t>
            </a:r>
            <a:r>
              <a:rPr lang="en-GB" dirty="0" err="1" smtClean="0"/>
              <a:t>tincidunt</a:t>
            </a:r>
            <a:r>
              <a:rPr lang="en-GB" dirty="0" smtClean="0"/>
              <a:t> </a:t>
            </a:r>
            <a:r>
              <a:rPr lang="en-GB" dirty="0" err="1" smtClean="0"/>
              <a:t>ut</a:t>
            </a:r>
            <a:r>
              <a:rPr lang="en-GB" dirty="0" smtClean="0"/>
              <a:t> </a:t>
            </a:r>
            <a:r>
              <a:rPr lang="en-GB" dirty="0" err="1" smtClean="0"/>
              <a:t>laoreet</a:t>
            </a:r>
            <a:r>
              <a:rPr lang="en-GB" dirty="0" smtClean="0"/>
              <a:t> </a:t>
            </a:r>
            <a:r>
              <a:rPr lang="en-GB" dirty="0" err="1" smtClean="0"/>
              <a:t>dolore</a:t>
            </a:r>
            <a:r>
              <a:rPr lang="en-GB" dirty="0" smtClean="0"/>
              <a:t>.</a:t>
            </a:r>
            <a:endParaRPr lang="en-GB" dirty="0"/>
          </a:p>
        </p:txBody>
      </p:sp>
      <p:pic>
        <p:nvPicPr>
          <p:cNvPr id="10" name="Picture 9"/>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9437578" y="345356"/>
            <a:ext cx="681102" cy="666115"/>
          </a:xfrm>
          <a:prstGeom prst="rect">
            <a:avLst/>
          </a:prstGeom>
        </p:spPr>
      </p:pic>
      <p:pic>
        <p:nvPicPr>
          <p:cNvPr id="11" name="Picture 10"/>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272464" y="399511"/>
            <a:ext cx="1656184" cy="571383"/>
          </a:xfrm>
          <a:prstGeom prst="rect">
            <a:avLst/>
          </a:prstGeom>
        </p:spPr>
      </p:pic>
    </p:spTree>
    <p:extLst>
      <p:ext uri="{BB962C8B-B14F-4D97-AF65-F5344CB8AC3E}">
        <p14:creationId xmlns:p14="http://schemas.microsoft.com/office/powerpoint/2010/main" val="3233177794"/>
      </p:ext>
    </p:extLst>
  </p:cSld>
  <p:clrMapOvr>
    <a:masterClrMapping/>
  </p:clrMapOvr>
  <p:timing>
    <p:tnLst>
      <p:par>
        <p:cTn id="1" dur="indefinite" restart="never" nodeType="tmRoot"/>
      </p:par>
    </p:tnLst>
  </p:timing>
  <p:hf sldNum="0" hdr="0" dt="0"/>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ext Slide C8">
    <p:spTree>
      <p:nvGrpSpPr>
        <p:cNvPr id="1" name=""/>
        <p:cNvGrpSpPr/>
        <p:nvPr/>
      </p:nvGrpSpPr>
      <p:grpSpPr>
        <a:xfrm>
          <a:off x="0" y="0"/>
          <a:ext cx="0" cy="0"/>
          <a:chOff x="0" y="0"/>
          <a:chExt cx="0" cy="0"/>
        </a:xfrm>
      </p:grpSpPr>
      <p:sp>
        <p:nvSpPr>
          <p:cNvPr id="14" name="Freeform 13"/>
          <p:cNvSpPr/>
          <p:nvPr userDrawn="1"/>
        </p:nvSpPr>
        <p:spPr>
          <a:xfrm rot="16200000">
            <a:off x="-1036477" y="1036476"/>
            <a:ext cx="6872516" cy="4799559"/>
          </a:xfrm>
          <a:custGeom>
            <a:avLst/>
            <a:gdLst>
              <a:gd name="connsiteX0" fmla="*/ 0 w 5043341"/>
              <a:gd name="connsiteY0" fmla="*/ 122548 h 405352"/>
              <a:gd name="connsiteX1" fmla="*/ 0 w 5043341"/>
              <a:gd name="connsiteY1" fmla="*/ 0 h 405352"/>
              <a:gd name="connsiteX2" fmla="*/ 5043341 w 5043341"/>
              <a:gd name="connsiteY2" fmla="*/ 0 h 405352"/>
              <a:gd name="connsiteX3" fmla="*/ 5043341 w 5043341"/>
              <a:gd name="connsiteY3" fmla="*/ 405352 h 405352"/>
              <a:gd name="connsiteX4" fmla="*/ 0 w 5043341"/>
              <a:gd name="connsiteY4" fmla="*/ 122548 h 405352"/>
              <a:gd name="connsiteX0" fmla="*/ 0 w 5043341"/>
              <a:gd name="connsiteY0" fmla="*/ 122548 h 376253"/>
              <a:gd name="connsiteX1" fmla="*/ 0 w 5043341"/>
              <a:gd name="connsiteY1" fmla="*/ 0 h 376253"/>
              <a:gd name="connsiteX2" fmla="*/ 5043341 w 5043341"/>
              <a:gd name="connsiteY2" fmla="*/ 0 h 376253"/>
              <a:gd name="connsiteX3" fmla="*/ 5043341 w 5043341"/>
              <a:gd name="connsiteY3" fmla="*/ 376253 h 376253"/>
              <a:gd name="connsiteX4" fmla="*/ 0 w 5043341"/>
              <a:gd name="connsiteY4" fmla="*/ 122548 h 376253"/>
              <a:gd name="connsiteX0" fmla="*/ 0 w 5048594"/>
              <a:gd name="connsiteY0" fmla="*/ 171652 h 376253"/>
              <a:gd name="connsiteX1" fmla="*/ 5253 w 5048594"/>
              <a:gd name="connsiteY1" fmla="*/ 0 h 376253"/>
              <a:gd name="connsiteX2" fmla="*/ 5048594 w 5048594"/>
              <a:gd name="connsiteY2" fmla="*/ 0 h 376253"/>
              <a:gd name="connsiteX3" fmla="*/ 5048594 w 5048594"/>
              <a:gd name="connsiteY3" fmla="*/ 376253 h 376253"/>
              <a:gd name="connsiteX4" fmla="*/ 0 w 5048594"/>
              <a:gd name="connsiteY4" fmla="*/ 171652 h 376253"/>
              <a:gd name="connsiteX0" fmla="*/ 0 w 5048594"/>
              <a:gd name="connsiteY0" fmla="*/ 171652 h 376253"/>
              <a:gd name="connsiteX1" fmla="*/ 5253 w 5048594"/>
              <a:gd name="connsiteY1" fmla="*/ 0 h 376253"/>
              <a:gd name="connsiteX2" fmla="*/ 5048594 w 5048594"/>
              <a:gd name="connsiteY2" fmla="*/ 0 h 376253"/>
              <a:gd name="connsiteX3" fmla="*/ 5048594 w 5048594"/>
              <a:gd name="connsiteY3" fmla="*/ 376253 h 376253"/>
              <a:gd name="connsiteX4" fmla="*/ 0 w 5048594"/>
              <a:gd name="connsiteY4" fmla="*/ 171652 h 376253"/>
              <a:gd name="connsiteX0" fmla="*/ 5432 w 5054026"/>
              <a:gd name="connsiteY0" fmla="*/ 171652 h 376253"/>
              <a:gd name="connsiteX1" fmla="*/ 0 w 5054026"/>
              <a:gd name="connsiteY1" fmla="*/ 0 h 376253"/>
              <a:gd name="connsiteX2" fmla="*/ 5054026 w 5054026"/>
              <a:gd name="connsiteY2" fmla="*/ 0 h 376253"/>
              <a:gd name="connsiteX3" fmla="*/ 5054026 w 5054026"/>
              <a:gd name="connsiteY3" fmla="*/ 376253 h 376253"/>
              <a:gd name="connsiteX4" fmla="*/ 5432 w 5054026"/>
              <a:gd name="connsiteY4" fmla="*/ 171652 h 376253"/>
              <a:gd name="connsiteX0" fmla="*/ 0 w 5059279"/>
              <a:gd name="connsiteY0" fmla="*/ 169525 h 376253"/>
              <a:gd name="connsiteX1" fmla="*/ 5253 w 5059279"/>
              <a:gd name="connsiteY1" fmla="*/ 0 h 376253"/>
              <a:gd name="connsiteX2" fmla="*/ 5059279 w 5059279"/>
              <a:gd name="connsiteY2" fmla="*/ 0 h 376253"/>
              <a:gd name="connsiteX3" fmla="*/ 5059279 w 5059279"/>
              <a:gd name="connsiteY3" fmla="*/ 376253 h 376253"/>
              <a:gd name="connsiteX4" fmla="*/ 0 w 5059279"/>
              <a:gd name="connsiteY4" fmla="*/ 169525 h 376253"/>
              <a:gd name="connsiteX0" fmla="*/ 0 w 5059279"/>
              <a:gd name="connsiteY0" fmla="*/ 260551 h 376253"/>
              <a:gd name="connsiteX1" fmla="*/ 5253 w 5059279"/>
              <a:gd name="connsiteY1" fmla="*/ 0 h 376253"/>
              <a:gd name="connsiteX2" fmla="*/ 5059279 w 5059279"/>
              <a:gd name="connsiteY2" fmla="*/ 0 h 376253"/>
              <a:gd name="connsiteX3" fmla="*/ 5059279 w 5059279"/>
              <a:gd name="connsiteY3" fmla="*/ 376253 h 376253"/>
              <a:gd name="connsiteX4" fmla="*/ 0 w 5059279"/>
              <a:gd name="connsiteY4" fmla="*/ 260551 h 3762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59279" h="376253">
                <a:moveTo>
                  <a:pt x="0" y="260551"/>
                </a:moveTo>
                <a:lnTo>
                  <a:pt x="5253" y="0"/>
                </a:lnTo>
                <a:lnTo>
                  <a:pt x="5059279" y="0"/>
                </a:lnTo>
                <a:lnTo>
                  <a:pt x="5059279" y="376253"/>
                </a:lnTo>
                <a:lnTo>
                  <a:pt x="0" y="260551"/>
                </a:lnTo>
                <a:close/>
              </a:path>
            </a:pathLst>
          </a:custGeom>
          <a:blipFill dpi="0" rotWithShape="0">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6"/>
          <p:cNvSpPr>
            <a:spLocks noGrp="1"/>
          </p:cNvSpPr>
          <p:nvPr>
            <p:ph type="title" hasCustomPrompt="1"/>
          </p:nvPr>
        </p:nvSpPr>
        <p:spPr>
          <a:xfrm>
            <a:off x="4978745" y="512052"/>
            <a:ext cx="5956138" cy="972731"/>
          </a:xfrm>
          <a:prstGeom prst="rect">
            <a:avLst/>
          </a:prstGeom>
        </p:spPr>
        <p:txBody>
          <a:bodyPr/>
          <a:lstStyle>
            <a:lvl1pPr algn="l">
              <a:lnSpc>
                <a:spcPct val="80000"/>
              </a:lnSpc>
              <a:defRPr sz="4000" b="0" baseline="0">
                <a:solidFill>
                  <a:schemeClr val="accent1"/>
                </a:solidFill>
                <a:latin typeface="Bebas Neue" panose="020B0606020202050201" pitchFamily="34" charset="0"/>
              </a:defRPr>
            </a:lvl1pPr>
          </a:lstStyle>
          <a:p>
            <a:r>
              <a:rPr lang="en-US" dirty="0" smtClean="0"/>
              <a:t>TEXT SLIDE</a:t>
            </a:r>
            <a:br>
              <a:rPr lang="en-US" dirty="0" smtClean="0"/>
            </a:br>
            <a:r>
              <a:rPr lang="en-US" dirty="0" smtClean="0"/>
              <a:t>MAIN HEADING STYLE</a:t>
            </a:r>
            <a:endParaRPr lang="en-GB" dirty="0"/>
          </a:p>
        </p:txBody>
      </p:sp>
      <p:cxnSp>
        <p:nvCxnSpPr>
          <p:cNvPr id="15" name="Straight Connector 14"/>
          <p:cNvCxnSpPr/>
          <p:nvPr userDrawn="1"/>
        </p:nvCxnSpPr>
        <p:spPr>
          <a:xfrm>
            <a:off x="609600" y="6453336"/>
            <a:ext cx="115824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 Placeholder 18"/>
          <p:cNvSpPr>
            <a:spLocks noGrp="1"/>
          </p:cNvSpPr>
          <p:nvPr>
            <p:ph type="body" sz="quarter" idx="10" hasCustomPrompt="1"/>
          </p:nvPr>
        </p:nvSpPr>
        <p:spPr>
          <a:xfrm>
            <a:off x="4978745" y="1556792"/>
            <a:ext cx="6278488" cy="957072"/>
          </a:xfrm>
          <a:prstGeom prst="rect">
            <a:avLst/>
          </a:prstGeom>
        </p:spPr>
        <p:txBody>
          <a:bodyPr/>
          <a:lstStyle>
            <a:lvl1pPr marL="0" indent="0">
              <a:spcAft>
                <a:spcPts val="1200"/>
              </a:spcAft>
              <a:buNone/>
              <a:defRPr sz="1400" b="1">
                <a:solidFill>
                  <a:schemeClr val="tx1"/>
                </a:solidFill>
              </a:defRPr>
            </a:lvl1pPr>
            <a:lvl2pPr>
              <a:defRPr sz="1200" b="1">
                <a:solidFill>
                  <a:schemeClr val="tx2"/>
                </a:solidFill>
              </a:defRPr>
            </a:lvl2pPr>
            <a:lvl3pPr>
              <a:defRPr sz="1200" b="0"/>
            </a:lvl3pPr>
            <a:lvl4pPr>
              <a:defRPr sz="1200" b="1"/>
            </a:lvl4pPr>
            <a:lvl5pPr>
              <a:defRPr sz="900" b="1"/>
            </a:lvl5pPr>
          </a:lstStyle>
          <a:p>
            <a:pPr lvl="0"/>
            <a:r>
              <a:rPr lang="en-GB" dirty="0" smtClean="0"/>
              <a:t>Bold copy style with for key content pages. This uses the system typeface Arial. </a:t>
            </a:r>
            <a:r>
              <a:rPr lang="en-GB" dirty="0" err="1" smtClean="0"/>
              <a:t>Nonummy</a:t>
            </a:r>
            <a:r>
              <a:rPr lang="en-GB" dirty="0" smtClean="0"/>
              <a:t> </a:t>
            </a:r>
            <a:r>
              <a:rPr lang="en-GB" dirty="0" err="1" smtClean="0"/>
              <a:t>nibh</a:t>
            </a:r>
            <a:r>
              <a:rPr lang="en-GB" dirty="0" smtClean="0"/>
              <a:t> </a:t>
            </a:r>
            <a:r>
              <a:rPr lang="en-GB" dirty="0" err="1" smtClean="0"/>
              <a:t>euismod</a:t>
            </a:r>
            <a:r>
              <a:rPr lang="en-GB" dirty="0" smtClean="0"/>
              <a:t> </a:t>
            </a:r>
            <a:r>
              <a:rPr lang="en-GB" dirty="0" err="1" smtClean="0"/>
              <a:t>tincidunt</a:t>
            </a:r>
            <a:r>
              <a:rPr lang="en-GB" dirty="0" smtClean="0"/>
              <a:t> </a:t>
            </a:r>
            <a:r>
              <a:rPr lang="en-GB" dirty="0" err="1" smtClean="0"/>
              <a:t>ut</a:t>
            </a:r>
            <a:r>
              <a:rPr lang="en-GB" dirty="0" smtClean="0"/>
              <a:t> </a:t>
            </a:r>
            <a:r>
              <a:rPr lang="en-GB" dirty="0" err="1" smtClean="0"/>
              <a:t>laoreet</a:t>
            </a:r>
            <a:r>
              <a:rPr lang="en-GB" dirty="0" smtClean="0"/>
              <a:t> </a:t>
            </a:r>
            <a:r>
              <a:rPr lang="en-GB" dirty="0" err="1" smtClean="0"/>
              <a:t>dolore</a:t>
            </a:r>
            <a:r>
              <a:rPr lang="en-GB" dirty="0" smtClean="0"/>
              <a:t> magna </a:t>
            </a:r>
            <a:r>
              <a:rPr lang="en-GB" dirty="0" err="1" smtClean="0"/>
              <a:t>volutpat</a:t>
            </a:r>
            <a:r>
              <a:rPr lang="en-GB" dirty="0" smtClean="0"/>
              <a:t> </a:t>
            </a:r>
            <a:r>
              <a:rPr lang="en-GB" dirty="0" err="1" smtClean="0"/>
              <a:t>wisi</a:t>
            </a:r>
            <a:r>
              <a:rPr lang="en-GB" dirty="0" smtClean="0"/>
              <a:t> </a:t>
            </a:r>
            <a:r>
              <a:rPr lang="en-GB" dirty="0" err="1" smtClean="0"/>
              <a:t>enimaliquam</a:t>
            </a:r>
            <a:r>
              <a:rPr lang="en-GB" dirty="0" smtClean="0"/>
              <a:t> </a:t>
            </a:r>
            <a:r>
              <a:rPr lang="en-GB" dirty="0" err="1" smtClean="0"/>
              <a:t>erat</a:t>
            </a:r>
            <a:r>
              <a:rPr lang="en-GB" dirty="0" smtClean="0"/>
              <a:t> </a:t>
            </a:r>
            <a:r>
              <a:rPr lang="en-GB" dirty="0" err="1" smtClean="0"/>
              <a:t>volutpat</a:t>
            </a:r>
            <a:r>
              <a:rPr lang="en-GB" dirty="0" smtClean="0"/>
              <a:t> </a:t>
            </a:r>
            <a:r>
              <a:rPr lang="en-GB" dirty="0" err="1" smtClean="0"/>
              <a:t>wisi</a:t>
            </a:r>
            <a:r>
              <a:rPr lang="en-GB" dirty="0" smtClean="0"/>
              <a:t> </a:t>
            </a:r>
            <a:r>
              <a:rPr lang="en-GB" dirty="0" err="1" smtClean="0"/>
              <a:t>enim</a:t>
            </a:r>
            <a:r>
              <a:rPr lang="en-GB" dirty="0" smtClean="0"/>
              <a:t> ad minim </a:t>
            </a:r>
            <a:r>
              <a:rPr lang="en-GB" dirty="0" err="1" smtClean="0"/>
              <a:t>nibh</a:t>
            </a:r>
            <a:r>
              <a:rPr lang="en-GB" dirty="0" smtClean="0"/>
              <a:t> </a:t>
            </a:r>
            <a:r>
              <a:rPr lang="en-GB" dirty="0" err="1" smtClean="0"/>
              <a:t>euismod</a:t>
            </a:r>
            <a:r>
              <a:rPr lang="en-GB" dirty="0" smtClean="0"/>
              <a:t> </a:t>
            </a:r>
            <a:r>
              <a:rPr lang="en-GB" dirty="0" err="1" smtClean="0"/>
              <a:t>tincidunt</a:t>
            </a:r>
            <a:r>
              <a:rPr lang="en-GB" dirty="0" smtClean="0"/>
              <a:t> </a:t>
            </a:r>
            <a:r>
              <a:rPr lang="en-GB" dirty="0" err="1" smtClean="0"/>
              <a:t>ut</a:t>
            </a:r>
            <a:r>
              <a:rPr lang="en-GB" dirty="0" smtClean="0"/>
              <a:t> </a:t>
            </a:r>
            <a:r>
              <a:rPr lang="en-GB" dirty="0" err="1" smtClean="0"/>
              <a:t>laoreet</a:t>
            </a:r>
            <a:r>
              <a:rPr lang="en-GB" dirty="0" smtClean="0"/>
              <a:t> </a:t>
            </a:r>
            <a:r>
              <a:rPr lang="en-GB" dirty="0" err="1" smtClean="0"/>
              <a:t>veniam</a:t>
            </a:r>
            <a:r>
              <a:rPr lang="en-GB" dirty="0" smtClean="0"/>
              <a:t> </a:t>
            </a:r>
            <a:r>
              <a:rPr lang="en-GB" dirty="0" err="1" smtClean="0"/>
              <a:t>quis</a:t>
            </a:r>
            <a:r>
              <a:rPr lang="en-GB" dirty="0" smtClean="0"/>
              <a:t> </a:t>
            </a:r>
            <a:r>
              <a:rPr lang="en-GB" dirty="0" err="1" smtClean="0"/>
              <a:t>nostrud</a:t>
            </a:r>
            <a:r>
              <a:rPr lang="en-GB" dirty="0" smtClean="0"/>
              <a:t>.</a:t>
            </a:r>
            <a:endParaRPr lang="en-GB" dirty="0"/>
          </a:p>
        </p:txBody>
      </p:sp>
      <p:sp>
        <p:nvSpPr>
          <p:cNvPr id="22" name="Text Placeholder 18"/>
          <p:cNvSpPr>
            <a:spLocks noGrp="1"/>
          </p:cNvSpPr>
          <p:nvPr>
            <p:ph type="body" sz="quarter" idx="11" hasCustomPrompt="1"/>
          </p:nvPr>
        </p:nvSpPr>
        <p:spPr>
          <a:xfrm>
            <a:off x="4978447" y="2636912"/>
            <a:ext cx="6278488" cy="969068"/>
          </a:xfrm>
          <a:prstGeom prst="rect">
            <a:avLst/>
          </a:prstGeom>
        </p:spPr>
        <p:txBody>
          <a:bodyPr/>
          <a:lstStyle>
            <a:lvl1pPr marL="0" indent="0">
              <a:spcAft>
                <a:spcPts val="1200"/>
              </a:spcAft>
              <a:buNone/>
              <a:defRPr sz="1400" b="0" baseline="0">
                <a:solidFill>
                  <a:schemeClr val="tx1"/>
                </a:solidFill>
              </a:defRPr>
            </a:lvl1pPr>
            <a:lvl2pPr>
              <a:defRPr sz="1200" b="1">
                <a:solidFill>
                  <a:schemeClr val="tx2"/>
                </a:solidFill>
              </a:defRPr>
            </a:lvl2pPr>
            <a:lvl3pPr>
              <a:defRPr sz="1200" b="0"/>
            </a:lvl3pPr>
            <a:lvl4pPr>
              <a:defRPr sz="1200" b="1"/>
            </a:lvl4pPr>
            <a:lvl5pPr>
              <a:defRPr sz="900" b="1"/>
            </a:lvl5pPr>
          </a:lstStyle>
          <a:p>
            <a:pPr lvl="0"/>
            <a:r>
              <a:rPr lang="en-GB" dirty="0" smtClean="0"/>
              <a:t>Lorem ipsum </a:t>
            </a:r>
            <a:r>
              <a:rPr lang="en-GB" dirty="0" err="1" smtClean="0"/>
              <a:t>dolor</a:t>
            </a:r>
            <a:r>
              <a:rPr lang="en-GB" dirty="0" smtClean="0"/>
              <a:t> sit </a:t>
            </a:r>
            <a:r>
              <a:rPr lang="en-GB" dirty="0" err="1" smtClean="0"/>
              <a:t>amet</a:t>
            </a:r>
            <a:r>
              <a:rPr lang="en-GB" dirty="0" smtClean="0"/>
              <a:t>, </a:t>
            </a:r>
            <a:r>
              <a:rPr lang="en-GB" dirty="0" err="1" smtClean="0"/>
              <a:t>consectetuer</a:t>
            </a:r>
            <a:r>
              <a:rPr lang="en-GB" dirty="0" smtClean="0"/>
              <a:t> </a:t>
            </a:r>
            <a:r>
              <a:rPr lang="en-GB" dirty="0" err="1" smtClean="0"/>
              <a:t>adipiscing</a:t>
            </a:r>
            <a:r>
              <a:rPr lang="en-GB" dirty="0" smtClean="0"/>
              <a:t> </a:t>
            </a:r>
            <a:r>
              <a:rPr lang="en-GB" dirty="0" err="1" smtClean="0"/>
              <a:t>elit</a:t>
            </a:r>
            <a:r>
              <a:rPr lang="en-GB" dirty="0" smtClean="0"/>
              <a:t>, </a:t>
            </a:r>
            <a:r>
              <a:rPr lang="en-GB" dirty="0" err="1" smtClean="0"/>
              <a:t>sed</a:t>
            </a:r>
            <a:r>
              <a:rPr lang="en-GB" dirty="0" smtClean="0"/>
              <a:t> </a:t>
            </a:r>
            <a:r>
              <a:rPr lang="en-GB" dirty="0" err="1" smtClean="0"/>
              <a:t>diam</a:t>
            </a:r>
            <a:r>
              <a:rPr lang="en-GB" dirty="0" smtClean="0"/>
              <a:t> </a:t>
            </a:r>
            <a:r>
              <a:rPr lang="en-GB" dirty="0" err="1" smtClean="0"/>
              <a:t>nonummy</a:t>
            </a:r>
            <a:r>
              <a:rPr lang="en-GB" dirty="0" smtClean="0"/>
              <a:t> </a:t>
            </a:r>
            <a:r>
              <a:rPr lang="en-GB" dirty="0" err="1" smtClean="0"/>
              <a:t>nibh</a:t>
            </a:r>
            <a:r>
              <a:rPr lang="en-GB" dirty="0" smtClean="0"/>
              <a:t> </a:t>
            </a:r>
            <a:r>
              <a:rPr lang="en-GB" dirty="0" err="1" smtClean="0"/>
              <a:t>euismod</a:t>
            </a:r>
            <a:r>
              <a:rPr lang="en-GB" dirty="0" smtClean="0"/>
              <a:t> </a:t>
            </a:r>
            <a:r>
              <a:rPr lang="en-GB" dirty="0" err="1" smtClean="0"/>
              <a:t>tincidunt</a:t>
            </a:r>
            <a:r>
              <a:rPr lang="en-GB" dirty="0" smtClean="0"/>
              <a:t> </a:t>
            </a:r>
            <a:r>
              <a:rPr lang="en-GB" dirty="0" err="1" smtClean="0"/>
              <a:t>ut</a:t>
            </a:r>
            <a:r>
              <a:rPr lang="en-GB" dirty="0" smtClean="0"/>
              <a:t> </a:t>
            </a:r>
            <a:r>
              <a:rPr lang="en-GB" dirty="0" err="1" smtClean="0"/>
              <a:t>laoreet</a:t>
            </a:r>
            <a:r>
              <a:rPr lang="en-GB" dirty="0" smtClean="0"/>
              <a:t> </a:t>
            </a:r>
            <a:r>
              <a:rPr lang="en-GB" dirty="0" err="1" smtClean="0"/>
              <a:t>dolore</a:t>
            </a:r>
            <a:r>
              <a:rPr lang="en-GB" dirty="0" smtClean="0"/>
              <a:t> magna </a:t>
            </a:r>
            <a:r>
              <a:rPr lang="en-GB" dirty="0" err="1" smtClean="0"/>
              <a:t>aliquam</a:t>
            </a:r>
            <a:r>
              <a:rPr lang="en-GB" dirty="0" smtClean="0"/>
              <a:t> </a:t>
            </a:r>
            <a:r>
              <a:rPr lang="en-GB" dirty="0" err="1" smtClean="0"/>
              <a:t>erat</a:t>
            </a:r>
            <a:r>
              <a:rPr lang="en-GB" dirty="0" smtClean="0"/>
              <a:t> </a:t>
            </a:r>
            <a:r>
              <a:rPr lang="en-GB" dirty="0" err="1" smtClean="0"/>
              <a:t>volutpat</a:t>
            </a:r>
            <a:r>
              <a:rPr lang="en-GB" dirty="0" smtClean="0"/>
              <a:t> </a:t>
            </a:r>
            <a:r>
              <a:rPr lang="en-GB" dirty="0" err="1" smtClean="0"/>
              <a:t>wisi</a:t>
            </a:r>
            <a:r>
              <a:rPr lang="en-GB" dirty="0" smtClean="0"/>
              <a:t> </a:t>
            </a:r>
            <a:r>
              <a:rPr lang="en-GB" dirty="0" err="1" smtClean="0"/>
              <a:t>enim</a:t>
            </a:r>
            <a:r>
              <a:rPr lang="en-GB" dirty="0" smtClean="0"/>
              <a:t> ad minim </a:t>
            </a:r>
            <a:r>
              <a:rPr lang="en-GB" dirty="0" err="1" smtClean="0"/>
              <a:t>veniam</a:t>
            </a:r>
            <a:r>
              <a:rPr lang="en-GB" dirty="0" smtClean="0"/>
              <a:t>, </a:t>
            </a:r>
            <a:r>
              <a:rPr lang="en-GB" dirty="0" err="1" smtClean="0"/>
              <a:t>quisrtis</a:t>
            </a:r>
            <a:r>
              <a:rPr lang="en-GB" dirty="0" smtClean="0"/>
              <a:t> </a:t>
            </a:r>
            <a:r>
              <a:rPr lang="en-GB" dirty="0" err="1" smtClean="0"/>
              <a:t>nisl</a:t>
            </a:r>
            <a:r>
              <a:rPr lang="en-GB" dirty="0" smtClean="0"/>
              <a:t> </a:t>
            </a:r>
            <a:r>
              <a:rPr lang="en-GB" dirty="0" err="1" smtClean="0"/>
              <a:t>ut</a:t>
            </a:r>
            <a:r>
              <a:rPr lang="en-GB" dirty="0" smtClean="0"/>
              <a:t> </a:t>
            </a:r>
            <a:r>
              <a:rPr lang="en-GB" dirty="0" err="1" smtClean="0"/>
              <a:t>aliquip</a:t>
            </a:r>
            <a:r>
              <a:rPr lang="en-GB" dirty="0" smtClean="0"/>
              <a:t> ex </a:t>
            </a:r>
            <a:r>
              <a:rPr lang="en-GB" dirty="0" err="1" smtClean="0"/>
              <a:t>adipiscing</a:t>
            </a:r>
            <a:r>
              <a:rPr lang="en-GB" dirty="0" smtClean="0"/>
              <a:t> </a:t>
            </a:r>
            <a:r>
              <a:rPr lang="en-GB" dirty="0" err="1" smtClean="0"/>
              <a:t>elit</a:t>
            </a:r>
            <a:r>
              <a:rPr lang="en-GB" dirty="0" smtClean="0"/>
              <a:t>, </a:t>
            </a:r>
            <a:r>
              <a:rPr lang="en-GB" dirty="0" err="1" smtClean="0"/>
              <a:t>sed</a:t>
            </a:r>
            <a:r>
              <a:rPr lang="en-GB" dirty="0" smtClean="0"/>
              <a:t> </a:t>
            </a:r>
            <a:r>
              <a:rPr lang="en-GB" dirty="0" err="1" smtClean="0"/>
              <a:t>diam</a:t>
            </a:r>
            <a:r>
              <a:rPr lang="en-GB" dirty="0" smtClean="0"/>
              <a:t> </a:t>
            </a:r>
            <a:r>
              <a:rPr lang="en-GB" dirty="0" err="1" smtClean="0"/>
              <a:t>nonummy</a:t>
            </a:r>
            <a:r>
              <a:rPr lang="en-GB" dirty="0" smtClean="0"/>
              <a:t> </a:t>
            </a:r>
            <a:r>
              <a:rPr lang="en-GB" dirty="0" err="1" smtClean="0"/>
              <a:t>nibh</a:t>
            </a:r>
            <a:r>
              <a:rPr lang="en-GB" dirty="0" smtClean="0"/>
              <a:t> </a:t>
            </a:r>
            <a:r>
              <a:rPr lang="en-GB" dirty="0" err="1" smtClean="0"/>
              <a:t>euismod</a:t>
            </a:r>
            <a:r>
              <a:rPr lang="en-GB" dirty="0" smtClean="0"/>
              <a:t> </a:t>
            </a:r>
            <a:r>
              <a:rPr lang="en-GB" dirty="0" err="1" smtClean="0"/>
              <a:t>tincidunt</a:t>
            </a:r>
            <a:r>
              <a:rPr lang="en-GB" dirty="0" smtClean="0"/>
              <a:t> </a:t>
            </a:r>
            <a:r>
              <a:rPr lang="en-GB" dirty="0" err="1" smtClean="0"/>
              <a:t>ut</a:t>
            </a:r>
            <a:r>
              <a:rPr lang="en-GB" dirty="0" smtClean="0"/>
              <a:t> </a:t>
            </a:r>
            <a:r>
              <a:rPr lang="en-GB" dirty="0" err="1" smtClean="0"/>
              <a:t>laoreet</a:t>
            </a:r>
            <a:r>
              <a:rPr lang="en-GB" dirty="0" smtClean="0"/>
              <a:t> </a:t>
            </a:r>
            <a:r>
              <a:rPr lang="en-GB" dirty="0" err="1" smtClean="0"/>
              <a:t>dolore</a:t>
            </a:r>
            <a:r>
              <a:rPr lang="en-GB" dirty="0" smtClean="0"/>
              <a:t> magna </a:t>
            </a:r>
            <a:r>
              <a:rPr lang="en-GB" dirty="0" err="1" smtClean="0"/>
              <a:t>ali</a:t>
            </a:r>
            <a:r>
              <a:rPr lang="en-GB" dirty="0" smtClean="0"/>
              <a:t> </a:t>
            </a:r>
            <a:r>
              <a:rPr lang="en-GB" dirty="0" err="1" smtClean="0"/>
              <a:t>consequat</a:t>
            </a:r>
            <a:r>
              <a:rPr lang="en-GB" dirty="0" smtClean="0"/>
              <a:t>.</a:t>
            </a:r>
            <a:endParaRPr lang="en-GB" dirty="0"/>
          </a:p>
        </p:txBody>
      </p:sp>
      <p:sp>
        <p:nvSpPr>
          <p:cNvPr id="23" name="Text Placeholder 18"/>
          <p:cNvSpPr>
            <a:spLocks noGrp="1"/>
          </p:cNvSpPr>
          <p:nvPr>
            <p:ph type="body" sz="quarter" idx="12" hasCustomPrompt="1"/>
          </p:nvPr>
        </p:nvSpPr>
        <p:spPr>
          <a:xfrm>
            <a:off x="4978446" y="4074855"/>
            <a:ext cx="6302129" cy="1386015"/>
          </a:xfrm>
          <a:prstGeom prst="rect">
            <a:avLst/>
          </a:prstGeom>
        </p:spPr>
        <p:txBody>
          <a:bodyPr/>
          <a:lstStyle>
            <a:lvl1pPr marL="285750" indent="-285750">
              <a:buClr>
                <a:schemeClr val="accent1"/>
              </a:buClr>
              <a:buSzPct val="150000"/>
              <a:buFont typeface="Arial" panose="020B0604020202020204" pitchFamily="34" charset="0"/>
              <a:buChar char="•"/>
              <a:defRPr sz="1400" b="0">
                <a:solidFill>
                  <a:schemeClr val="tx1"/>
                </a:solidFill>
              </a:defRPr>
            </a:lvl1pPr>
            <a:lvl2pPr>
              <a:defRPr sz="1200" b="1">
                <a:solidFill>
                  <a:schemeClr val="tx2"/>
                </a:solidFill>
              </a:defRPr>
            </a:lvl2pPr>
            <a:lvl3pPr>
              <a:defRPr sz="1200" b="0"/>
            </a:lvl3pPr>
            <a:lvl4pPr>
              <a:defRPr sz="1200" b="1"/>
            </a:lvl4pPr>
            <a:lvl5pPr>
              <a:defRPr sz="900" b="1"/>
            </a:lvl5pPr>
          </a:lstStyle>
          <a:p>
            <a:pPr lvl="0"/>
            <a:r>
              <a:rPr lang="en-GB" dirty="0" smtClean="0"/>
              <a:t>Bullet point style in black</a:t>
            </a:r>
          </a:p>
          <a:p>
            <a:pPr lvl="0"/>
            <a:r>
              <a:rPr lang="en-GB" dirty="0" err="1" smtClean="0"/>
              <a:t>Dolore</a:t>
            </a:r>
            <a:r>
              <a:rPr lang="en-GB" dirty="0" smtClean="0"/>
              <a:t> magna </a:t>
            </a:r>
            <a:r>
              <a:rPr lang="en-GB" dirty="0" err="1" smtClean="0"/>
              <a:t>aliquam</a:t>
            </a:r>
            <a:r>
              <a:rPr lang="en-GB" dirty="0" smtClean="0"/>
              <a:t> </a:t>
            </a:r>
            <a:r>
              <a:rPr lang="en-GB" dirty="0" err="1" smtClean="0"/>
              <a:t>erat</a:t>
            </a:r>
            <a:r>
              <a:rPr lang="en-GB" dirty="0" smtClean="0"/>
              <a:t> </a:t>
            </a:r>
            <a:r>
              <a:rPr lang="en-GB" dirty="0" err="1" smtClean="0"/>
              <a:t>ullamcorper</a:t>
            </a:r>
            <a:r>
              <a:rPr lang="en-GB" dirty="0" smtClean="0"/>
              <a:t> </a:t>
            </a:r>
            <a:r>
              <a:rPr lang="en-GB" dirty="0" err="1" smtClean="0"/>
              <a:t>suscipit</a:t>
            </a:r>
            <a:r>
              <a:rPr lang="en-GB" dirty="0" smtClean="0"/>
              <a:t> </a:t>
            </a:r>
            <a:r>
              <a:rPr lang="en-GB" dirty="0" err="1" smtClean="0"/>
              <a:t>volutpat</a:t>
            </a:r>
            <a:r>
              <a:rPr lang="en-GB" dirty="0" smtClean="0"/>
              <a:t> </a:t>
            </a:r>
            <a:r>
              <a:rPr lang="en-GB" dirty="0" err="1" smtClean="0"/>
              <a:t>wisi</a:t>
            </a:r>
            <a:r>
              <a:rPr lang="en-GB" dirty="0" smtClean="0"/>
              <a:t> </a:t>
            </a:r>
            <a:r>
              <a:rPr lang="en-GB" dirty="0" err="1" smtClean="0"/>
              <a:t>enim</a:t>
            </a:r>
            <a:endParaRPr lang="en-GB" dirty="0" smtClean="0"/>
          </a:p>
          <a:p>
            <a:pPr lvl="0"/>
            <a:r>
              <a:rPr lang="en-GB" dirty="0" smtClean="0"/>
              <a:t>Is </a:t>
            </a:r>
            <a:r>
              <a:rPr lang="en-GB" dirty="0" err="1" smtClean="0"/>
              <a:t>autem</a:t>
            </a:r>
            <a:r>
              <a:rPr lang="en-GB" dirty="0" smtClean="0"/>
              <a:t> </a:t>
            </a:r>
            <a:r>
              <a:rPr lang="en-GB" dirty="0" err="1" smtClean="0"/>
              <a:t>vel</a:t>
            </a:r>
            <a:r>
              <a:rPr lang="en-GB" dirty="0" smtClean="0"/>
              <a:t> </a:t>
            </a:r>
            <a:r>
              <a:rPr lang="en-GB" dirty="0" err="1" smtClean="0"/>
              <a:t>eum</a:t>
            </a:r>
            <a:r>
              <a:rPr lang="en-GB" dirty="0" smtClean="0"/>
              <a:t> </a:t>
            </a:r>
            <a:r>
              <a:rPr lang="en-GB" dirty="0" err="1" smtClean="0"/>
              <a:t>iriure</a:t>
            </a:r>
            <a:r>
              <a:rPr lang="en-GB" dirty="0" smtClean="0"/>
              <a:t> </a:t>
            </a:r>
            <a:r>
              <a:rPr lang="en-GB" dirty="0" err="1" smtClean="0"/>
              <a:t>dolor</a:t>
            </a:r>
            <a:r>
              <a:rPr lang="en-GB" dirty="0" smtClean="0"/>
              <a:t> in </a:t>
            </a:r>
            <a:r>
              <a:rPr lang="en-GB" dirty="0" err="1" smtClean="0"/>
              <a:t>hendrerit</a:t>
            </a:r>
            <a:endParaRPr lang="en-GB" dirty="0" smtClean="0"/>
          </a:p>
          <a:p>
            <a:pPr lvl="0"/>
            <a:r>
              <a:rPr lang="en-GB" dirty="0" err="1" smtClean="0"/>
              <a:t>Velit</a:t>
            </a:r>
            <a:r>
              <a:rPr lang="en-GB" dirty="0" smtClean="0"/>
              <a:t> </a:t>
            </a:r>
            <a:r>
              <a:rPr lang="en-GB" dirty="0" err="1" smtClean="0"/>
              <a:t>esse</a:t>
            </a:r>
            <a:r>
              <a:rPr lang="en-GB" dirty="0" smtClean="0"/>
              <a:t> </a:t>
            </a:r>
            <a:r>
              <a:rPr lang="en-GB" dirty="0" err="1" smtClean="0"/>
              <a:t>molestie</a:t>
            </a:r>
            <a:r>
              <a:rPr lang="en-GB" dirty="0" smtClean="0"/>
              <a:t> </a:t>
            </a:r>
            <a:r>
              <a:rPr lang="en-GB" dirty="0" err="1" smtClean="0"/>
              <a:t>consequat</a:t>
            </a:r>
            <a:r>
              <a:rPr lang="en-GB" dirty="0" smtClean="0"/>
              <a:t>, </a:t>
            </a:r>
            <a:r>
              <a:rPr lang="en-GB" dirty="0" err="1" smtClean="0"/>
              <a:t>uisrtis</a:t>
            </a:r>
            <a:r>
              <a:rPr lang="en-GB" dirty="0" smtClean="0"/>
              <a:t> </a:t>
            </a:r>
            <a:r>
              <a:rPr lang="en-GB" dirty="0" err="1" smtClean="0"/>
              <a:t>nisl</a:t>
            </a:r>
            <a:r>
              <a:rPr lang="en-GB" dirty="0" smtClean="0"/>
              <a:t> </a:t>
            </a:r>
            <a:r>
              <a:rPr lang="en-GB" dirty="0" err="1" smtClean="0"/>
              <a:t>ut</a:t>
            </a:r>
            <a:r>
              <a:rPr lang="en-GB" dirty="0" smtClean="0"/>
              <a:t> </a:t>
            </a:r>
            <a:r>
              <a:rPr lang="en-GB" dirty="0" err="1" smtClean="0"/>
              <a:t>aliquip</a:t>
            </a:r>
            <a:r>
              <a:rPr lang="en-GB" dirty="0" smtClean="0"/>
              <a:t> </a:t>
            </a:r>
            <a:r>
              <a:rPr lang="en-GB" dirty="0" err="1" smtClean="0"/>
              <a:t>exvel</a:t>
            </a:r>
            <a:r>
              <a:rPr lang="en-GB" dirty="0" smtClean="0"/>
              <a:t> </a:t>
            </a:r>
            <a:r>
              <a:rPr lang="en-GB" dirty="0" err="1" smtClean="0"/>
              <a:t>illum</a:t>
            </a:r>
            <a:r>
              <a:rPr lang="en-GB" dirty="0" smtClean="0"/>
              <a:t> </a:t>
            </a:r>
            <a:r>
              <a:rPr lang="en-GB" dirty="0" err="1" smtClean="0"/>
              <a:t>dolore</a:t>
            </a:r>
            <a:r>
              <a:rPr lang="en-GB" dirty="0" smtClean="0"/>
              <a:t> </a:t>
            </a:r>
            <a:r>
              <a:rPr lang="en-GB" dirty="0" err="1" smtClean="0"/>
              <a:t>eu</a:t>
            </a:r>
            <a:r>
              <a:rPr lang="en-GB" dirty="0" smtClean="0"/>
              <a:t> </a:t>
            </a:r>
            <a:r>
              <a:rPr lang="en-GB" dirty="0" err="1" smtClean="0"/>
              <a:t>feugiat</a:t>
            </a:r>
            <a:endParaRPr lang="en-GB" dirty="0"/>
          </a:p>
        </p:txBody>
      </p:sp>
      <p:sp>
        <p:nvSpPr>
          <p:cNvPr id="16" name="Text Placeholder 18"/>
          <p:cNvSpPr>
            <a:spLocks noGrp="1"/>
          </p:cNvSpPr>
          <p:nvPr>
            <p:ph type="body" sz="quarter" idx="13" hasCustomPrompt="1"/>
          </p:nvPr>
        </p:nvSpPr>
        <p:spPr>
          <a:xfrm>
            <a:off x="4968733" y="5620196"/>
            <a:ext cx="6311842" cy="559893"/>
          </a:xfrm>
          <a:prstGeom prst="rect">
            <a:avLst/>
          </a:prstGeom>
        </p:spPr>
        <p:txBody>
          <a:bodyPr/>
          <a:lstStyle>
            <a:lvl1pPr marL="0" indent="0">
              <a:spcAft>
                <a:spcPts val="1200"/>
              </a:spcAft>
              <a:buNone/>
              <a:defRPr sz="1400" b="0" baseline="0">
                <a:solidFill>
                  <a:schemeClr val="tx1"/>
                </a:solidFill>
              </a:defRPr>
            </a:lvl1pPr>
            <a:lvl2pPr>
              <a:defRPr sz="1200" b="1">
                <a:solidFill>
                  <a:schemeClr val="tx2"/>
                </a:solidFill>
              </a:defRPr>
            </a:lvl2pPr>
            <a:lvl3pPr>
              <a:defRPr sz="1200" b="0"/>
            </a:lvl3pPr>
            <a:lvl4pPr>
              <a:defRPr sz="1200" b="1"/>
            </a:lvl4pPr>
            <a:lvl5pPr>
              <a:defRPr sz="900" b="1"/>
            </a:lvl5pPr>
          </a:lstStyle>
          <a:p>
            <a:pPr lvl="0"/>
            <a:r>
              <a:rPr lang="en-GB" dirty="0" smtClean="0"/>
              <a:t>Lorem ipsum </a:t>
            </a:r>
            <a:r>
              <a:rPr lang="en-GB" dirty="0" err="1" smtClean="0"/>
              <a:t>dolor</a:t>
            </a:r>
            <a:r>
              <a:rPr lang="en-GB" dirty="0" smtClean="0"/>
              <a:t> sit </a:t>
            </a:r>
            <a:r>
              <a:rPr lang="en-GB" dirty="0" err="1" smtClean="0"/>
              <a:t>amet</a:t>
            </a:r>
            <a:r>
              <a:rPr lang="en-GB" dirty="0" smtClean="0"/>
              <a:t>, </a:t>
            </a:r>
            <a:r>
              <a:rPr lang="en-GB" dirty="0" err="1" smtClean="0"/>
              <a:t>consectetuer</a:t>
            </a:r>
            <a:r>
              <a:rPr lang="en-GB" dirty="0" smtClean="0"/>
              <a:t> </a:t>
            </a:r>
            <a:r>
              <a:rPr lang="en-GB" dirty="0" err="1" smtClean="0"/>
              <a:t>adipiscing</a:t>
            </a:r>
            <a:r>
              <a:rPr lang="en-GB" dirty="0" smtClean="0"/>
              <a:t> </a:t>
            </a:r>
            <a:r>
              <a:rPr lang="en-GB" dirty="0" err="1" smtClean="0"/>
              <a:t>elit</a:t>
            </a:r>
            <a:r>
              <a:rPr lang="en-GB" dirty="0" smtClean="0"/>
              <a:t>, </a:t>
            </a:r>
            <a:r>
              <a:rPr lang="en-GB" dirty="0" err="1" smtClean="0"/>
              <a:t>sed</a:t>
            </a:r>
            <a:r>
              <a:rPr lang="en-GB" dirty="0" smtClean="0"/>
              <a:t> </a:t>
            </a:r>
            <a:r>
              <a:rPr lang="en-GB" dirty="0" err="1" smtClean="0"/>
              <a:t>diam</a:t>
            </a:r>
            <a:r>
              <a:rPr lang="en-GB" dirty="0" smtClean="0"/>
              <a:t> </a:t>
            </a:r>
            <a:r>
              <a:rPr lang="en-GB" dirty="0" err="1" smtClean="0"/>
              <a:t>nonummy</a:t>
            </a:r>
            <a:r>
              <a:rPr lang="en-GB" dirty="0" smtClean="0"/>
              <a:t> </a:t>
            </a:r>
            <a:r>
              <a:rPr lang="en-GB" dirty="0" err="1" smtClean="0"/>
              <a:t>nibh</a:t>
            </a:r>
            <a:r>
              <a:rPr lang="en-GB" dirty="0" smtClean="0"/>
              <a:t> </a:t>
            </a:r>
            <a:r>
              <a:rPr lang="en-GB" dirty="0" err="1" smtClean="0"/>
              <a:t>euismod</a:t>
            </a:r>
            <a:r>
              <a:rPr lang="en-GB" dirty="0" smtClean="0"/>
              <a:t> </a:t>
            </a:r>
            <a:r>
              <a:rPr lang="en-GB" dirty="0" err="1" smtClean="0"/>
              <a:t>tincidunt</a:t>
            </a:r>
            <a:r>
              <a:rPr lang="en-GB" dirty="0" smtClean="0"/>
              <a:t> </a:t>
            </a:r>
            <a:r>
              <a:rPr lang="en-GB" dirty="0" err="1" smtClean="0"/>
              <a:t>ut</a:t>
            </a:r>
            <a:r>
              <a:rPr lang="en-GB" dirty="0" smtClean="0"/>
              <a:t> </a:t>
            </a:r>
            <a:r>
              <a:rPr lang="en-GB" dirty="0" err="1" smtClean="0"/>
              <a:t>laoreet</a:t>
            </a:r>
            <a:r>
              <a:rPr lang="en-GB" dirty="0" smtClean="0"/>
              <a:t> </a:t>
            </a:r>
            <a:r>
              <a:rPr lang="en-GB" dirty="0" err="1" smtClean="0"/>
              <a:t>dolore</a:t>
            </a:r>
            <a:r>
              <a:rPr lang="en-GB" dirty="0" smtClean="0"/>
              <a:t>.</a:t>
            </a:r>
            <a:endParaRPr lang="en-GB" dirty="0"/>
          </a:p>
        </p:txBody>
      </p:sp>
      <p:pic>
        <p:nvPicPr>
          <p:cNvPr id="10" name="Picture 9"/>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9437578" y="345356"/>
            <a:ext cx="681102" cy="666115"/>
          </a:xfrm>
          <a:prstGeom prst="rect">
            <a:avLst/>
          </a:prstGeom>
        </p:spPr>
      </p:pic>
      <p:pic>
        <p:nvPicPr>
          <p:cNvPr id="11" name="Picture 10"/>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272464" y="399511"/>
            <a:ext cx="1656184" cy="571383"/>
          </a:xfrm>
          <a:prstGeom prst="rect">
            <a:avLst/>
          </a:prstGeom>
        </p:spPr>
      </p:pic>
    </p:spTree>
    <p:extLst>
      <p:ext uri="{BB962C8B-B14F-4D97-AF65-F5344CB8AC3E}">
        <p14:creationId xmlns:p14="http://schemas.microsoft.com/office/powerpoint/2010/main" val="2505120771"/>
      </p:ext>
    </p:extLst>
  </p:cSld>
  <p:clrMapOvr>
    <a:masterClrMapping/>
  </p:clrMapOvr>
  <p:timing>
    <p:tnLst>
      <p:par>
        <p:cTn id="1" dur="indefinite" restart="never" nodeType="tmRoot"/>
      </p:par>
    </p:tnLst>
  </p:timing>
  <p:hf sldNum="0" hdr="0" dt="0"/>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ext Slide C CUSTOM">
    <p:spTree>
      <p:nvGrpSpPr>
        <p:cNvPr id="1" name=""/>
        <p:cNvGrpSpPr/>
        <p:nvPr/>
      </p:nvGrpSpPr>
      <p:grpSpPr>
        <a:xfrm>
          <a:off x="0" y="0"/>
          <a:ext cx="0" cy="0"/>
          <a:chOff x="0" y="0"/>
          <a:chExt cx="0" cy="0"/>
        </a:xfrm>
      </p:grpSpPr>
      <p:sp>
        <p:nvSpPr>
          <p:cNvPr id="11" name="Picture Placeholder 4"/>
          <p:cNvSpPr>
            <a:spLocks noGrp="1"/>
          </p:cNvSpPr>
          <p:nvPr>
            <p:ph type="pic" sz="quarter" idx="14"/>
          </p:nvPr>
        </p:nvSpPr>
        <p:spPr>
          <a:xfrm>
            <a:off x="-15404" y="-12700"/>
            <a:ext cx="5375275" cy="6897688"/>
          </a:xfrm>
          <a:prstGeom prst="rect">
            <a:avLst/>
          </a:prstGeom>
          <a:solidFill>
            <a:schemeClr val="tx1"/>
          </a:solidFill>
        </p:spPr>
        <p:txBody>
          <a:bodyPr/>
          <a:lstStyle/>
          <a:p>
            <a:endParaRPr lang="en-GB" dirty="0"/>
          </a:p>
        </p:txBody>
      </p:sp>
      <p:sp>
        <p:nvSpPr>
          <p:cNvPr id="2" name="Freeform 1"/>
          <p:cNvSpPr/>
          <p:nvPr userDrawn="1"/>
        </p:nvSpPr>
        <p:spPr>
          <a:xfrm>
            <a:off x="3302000" y="-25400"/>
            <a:ext cx="8915400" cy="6908800"/>
          </a:xfrm>
          <a:custGeom>
            <a:avLst/>
            <a:gdLst>
              <a:gd name="connsiteX0" fmla="*/ 1498600 w 8915400"/>
              <a:gd name="connsiteY0" fmla="*/ 0 h 6908800"/>
              <a:gd name="connsiteX1" fmla="*/ 8915400 w 8915400"/>
              <a:gd name="connsiteY1" fmla="*/ 0 h 6908800"/>
              <a:gd name="connsiteX2" fmla="*/ 8915400 w 8915400"/>
              <a:gd name="connsiteY2" fmla="*/ 6908800 h 6908800"/>
              <a:gd name="connsiteX3" fmla="*/ 0 w 8915400"/>
              <a:gd name="connsiteY3" fmla="*/ 6908800 h 6908800"/>
              <a:gd name="connsiteX4" fmla="*/ 1498600 w 8915400"/>
              <a:gd name="connsiteY4" fmla="*/ 0 h 690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5400" h="6908800">
                <a:moveTo>
                  <a:pt x="1498600" y="0"/>
                </a:moveTo>
                <a:lnTo>
                  <a:pt x="8915400" y="0"/>
                </a:lnTo>
                <a:lnTo>
                  <a:pt x="8915400" y="6908800"/>
                </a:lnTo>
                <a:lnTo>
                  <a:pt x="0" y="6908800"/>
                </a:lnTo>
                <a:lnTo>
                  <a:pt x="149860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6"/>
          <p:cNvSpPr>
            <a:spLocks noGrp="1"/>
          </p:cNvSpPr>
          <p:nvPr>
            <p:ph type="title" hasCustomPrompt="1"/>
          </p:nvPr>
        </p:nvSpPr>
        <p:spPr>
          <a:xfrm>
            <a:off x="4978745" y="512052"/>
            <a:ext cx="5956138" cy="972731"/>
          </a:xfrm>
          <a:prstGeom prst="rect">
            <a:avLst/>
          </a:prstGeom>
        </p:spPr>
        <p:txBody>
          <a:bodyPr/>
          <a:lstStyle>
            <a:lvl1pPr algn="l">
              <a:lnSpc>
                <a:spcPct val="80000"/>
              </a:lnSpc>
              <a:defRPr sz="4000" b="0" baseline="0">
                <a:solidFill>
                  <a:schemeClr val="accent1"/>
                </a:solidFill>
                <a:latin typeface="Bebas Neue" panose="020B0606020202050201" pitchFamily="34" charset="0"/>
              </a:defRPr>
            </a:lvl1pPr>
          </a:lstStyle>
          <a:p>
            <a:r>
              <a:rPr lang="en-US" dirty="0" smtClean="0"/>
              <a:t>TEXT SLIDE</a:t>
            </a:r>
            <a:br>
              <a:rPr lang="en-US" dirty="0" smtClean="0"/>
            </a:br>
            <a:r>
              <a:rPr lang="en-US" dirty="0" smtClean="0"/>
              <a:t>MAIN HEADING STYLE</a:t>
            </a:r>
            <a:endParaRPr lang="en-GB" dirty="0"/>
          </a:p>
        </p:txBody>
      </p:sp>
      <p:cxnSp>
        <p:nvCxnSpPr>
          <p:cNvPr id="15" name="Straight Connector 14"/>
          <p:cNvCxnSpPr/>
          <p:nvPr userDrawn="1"/>
        </p:nvCxnSpPr>
        <p:spPr>
          <a:xfrm>
            <a:off x="609600" y="6453336"/>
            <a:ext cx="115824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 Placeholder 18"/>
          <p:cNvSpPr>
            <a:spLocks noGrp="1"/>
          </p:cNvSpPr>
          <p:nvPr>
            <p:ph type="body" sz="quarter" idx="10" hasCustomPrompt="1"/>
          </p:nvPr>
        </p:nvSpPr>
        <p:spPr>
          <a:xfrm>
            <a:off x="4978745" y="1556792"/>
            <a:ext cx="6278488" cy="957072"/>
          </a:xfrm>
          <a:prstGeom prst="rect">
            <a:avLst/>
          </a:prstGeom>
        </p:spPr>
        <p:txBody>
          <a:bodyPr/>
          <a:lstStyle>
            <a:lvl1pPr marL="0" indent="0">
              <a:spcAft>
                <a:spcPts val="1200"/>
              </a:spcAft>
              <a:buNone/>
              <a:defRPr sz="1400" b="1">
                <a:solidFill>
                  <a:schemeClr val="tx1"/>
                </a:solidFill>
              </a:defRPr>
            </a:lvl1pPr>
            <a:lvl2pPr>
              <a:defRPr sz="1200" b="1">
                <a:solidFill>
                  <a:schemeClr val="tx2"/>
                </a:solidFill>
              </a:defRPr>
            </a:lvl2pPr>
            <a:lvl3pPr>
              <a:defRPr sz="1200" b="0"/>
            </a:lvl3pPr>
            <a:lvl4pPr>
              <a:defRPr sz="1200" b="1"/>
            </a:lvl4pPr>
            <a:lvl5pPr>
              <a:defRPr sz="900" b="1"/>
            </a:lvl5pPr>
          </a:lstStyle>
          <a:p>
            <a:pPr lvl="0"/>
            <a:r>
              <a:rPr lang="en-GB" dirty="0" smtClean="0"/>
              <a:t>Bold copy style with for key content pages. This uses the system typeface Arial. </a:t>
            </a:r>
            <a:r>
              <a:rPr lang="en-GB" dirty="0" err="1" smtClean="0"/>
              <a:t>Nonummy</a:t>
            </a:r>
            <a:r>
              <a:rPr lang="en-GB" dirty="0" smtClean="0"/>
              <a:t> </a:t>
            </a:r>
            <a:r>
              <a:rPr lang="en-GB" dirty="0" err="1" smtClean="0"/>
              <a:t>nibh</a:t>
            </a:r>
            <a:r>
              <a:rPr lang="en-GB" dirty="0" smtClean="0"/>
              <a:t> </a:t>
            </a:r>
            <a:r>
              <a:rPr lang="en-GB" dirty="0" err="1" smtClean="0"/>
              <a:t>euismod</a:t>
            </a:r>
            <a:r>
              <a:rPr lang="en-GB" dirty="0" smtClean="0"/>
              <a:t> </a:t>
            </a:r>
            <a:r>
              <a:rPr lang="en-GB" dirty="0" err="1" smtClean="0"/>
              <a:t>tincidunt</a:t>
            </a:r>
            <a:r>
              <a:rPr lang="en-GB" dirty="0" smtClean="0"/>
              <a:t> </a:t>
            </a:r>
            <a:r>
              <a:rPr lang="en-GB" dirty="0" err="1" smtClean="0"/>
              <a:t>ut</a:t>
            </a:r>
            <a:r>
              <a:rPr lang="en-GB" dirty="0" smtClean="0"/>
              <a:t> </a:t>
            </a:r>
            <a:r>
              <a:rPr lang="en-GB" dirty="0" err="1" smtClean="0"/>
              <a:t>laoreet</a:t>
            </a:r>
            <a:r>
              <a:rPr lang="en-GB" dirty="0" smtClean="0"/>
              <a:t> </a:t>
            </a:r>
            <a:r>
              <a:rPr lang="en-GB" dirty="0" err="1" smtClean="0"/>
              <a:t>dolore</a:t>
            </a:r>
            <a:r>
              <a:rPr lang="en-GB" dirty="0" smtClean="0"/>
              <a:t> magna </a:t>
            </a:r>
            <a:r>
              <a:rPr lang="en-GB" dirty="0" err="1" smtClean="0"/>
              <a:t>volutpat</a:t>
            </a:r>
            <a:r>
              <a:rPr lang="en-GB" dirty="0" smtClean="0"/>
              <a:t> </a:t>
            </a:r>
            <a:r>
              <a:rPr lang="en-GB" dirty="0" err="1" smtClean="0"/>
              <a:t>wisi</a:t>
            </a:r>
            <a:r>
              <a:rPr lang="en-GB" dirty="0" smtClean="0"/>
              <a:t> </a:t>
            </a:r>
            <a:r>
              <a:rPr lang="en-GB" dirty="0" err="1" smtClean="0"/>
              <a:t>enimaliquam</a:t>
            </a:r>
            <a:r>
              <a:rPr lang="en-GB" dirty="0" smtClean="0"/>
              <a:t> </a:t>
            </a:r>
            <a:r>
              <a:rPr lang="en-GB" dirty="0" err="1" smtClean="0"/>
              <a:t>erat</a:t>
            </a:r>
            <a:r>
              <a:rPr lang="en-GB" dirty="0" smtClean="0"/>
              <a:t> </a:t>
            </a:r>
            <a:r>
              <a:rPr lang="en-GB" dirty="0" err="1" smtClean="0"/>
              <a:t>volutpat</a:t>
            </a:r>
            <a:r>
              <a:rPr lang="en-GB" dirty="0" smtClean="0"/>
              <a:t> </a:t>
            </a:r>
            <a:r>
              <a:rPr lang="en-GB" dirty="0" err="1" smtClean="0"/>
              <a:t>wisi</a:t>
            </a:r>
            <a:r>
              <a:rPr lang="en-GB" dirty="0" smtClean="0"/>
              <a:t> </a:t>
            </a:r>
            <a:r>
              <a:rPr lang="en-GB" dirty="0" err="1" smtClean="0"/>
              <a:t>enim</a:t>
            </a:r>
            <a:r>
              <a:rPr lang="en-GB" dirty="0" smtClean="0"/>
              <a:t> ad minim </a:t>
            </a:r>
            <a:r>
              <a:rPr lang="en-GB" dirty="0" err="1" smtClean="0"/>
              <a:t>nibh</a:t>
            </a:r>
            <a:r>
              <a:rPr lang="en-GB" dirty="0" smtClean="0"/>
              <a:t> </a:t>
            </a:r>
            <a:r>
              <a:rPr lang="en-GB" dirty="0" err="1" smtClean="0"/>
              <a:t>euismod</a:t>
            </a:r>
            <a:r>
              <a:rPr lang="en-GB" dirty="0" smtClean="0"/>
              <a:t> </a:t>
            </a:r>
            <a:r>
              <a:rPr lang="en-GB" dirty="0" err="1" smtClean="0"/>
              <a:t>tincidunt</a:t>
            </a:r>
            <a:r>
              <a:rPr lang="en-GB" dirty="0" smtClean="0"/>
              <a:t> </a:t>
            </a:r>
            <a:r>
              <a:rPr lang="en-GB" dirty="0" err="1" smtClean="0"/>
              <a:t>ut</a:t>
            </a:r>
            <a:r>
              <a:rPr lang="en-GB" dirty="0" smtClean="0"/>
              <a:t> </a:t>
            </a:r>
            <a:r>
              <a:rPr lang="en-GB" dirty="0" err="1" smtClean="0"/>
              <a:t>laoreet</a:t>
            </a:r>
            <a:r>
              <a:rPr lang="en-GB" dirty="0" smtClean="0"/>
              <a:t> </a:t>
            </a:r>
            <a:r>
              <a:rPr lang="en-GB" dirty="0" err="1" smtClean="0"/>
              <a:t>veniam</a:t>
            </a:r>
            <a:r>
              <a:rPr lang="en-GB" dirty="0" smtClean="0"/>
              <a:t> </a:t>
            </a:r>
            <a:r>
              <a:rPr lang="en-GB" dirty="0" err="1" smtClean="0"/>
              <a:t>quis</a:t>
            </a:r>
            <a:r>
              <a:rPr lang="en-GB" dirty="0" smtClean="0"/>
              <a:t> </a:t>
            </a:r>
            <a:r>
              <a:rPr lang="en-GB" dirty="0" err="1" smtClean="0"/>
              <a:t>nostrud</a:t>
            </a:r>
            <a:r>
              <a:rPr lang="en-GB" dirty="0" smtClean="0"/>
              <a:t>.</a:t>
            </a:r>
            <a:endParaRPr lang="en-GB" dirty="0"/>
          </a:p>
        </p:txBody>
      </p:sp>
      <p:sp>
        <p:nvSpPr>
          <p:cNvPr id="22" name="Text Placeholder 18"/>
          <p:cNvSpPr>
            <a:spLocks noGrp="1"/>
          </p:cNvSpPr>
          <p:nvPr>
            <p:ph type="body" sz="quarter" idx="11" hasCustomPrompt="1"/>
          </p:nvPr>
        </p:nvSpPr>
        <p:spPr>
          <a:xfrm>
            <a:off x="4978447" y="2636912"/>
            <a:ext cx="6278488" cy="969068"/>
          </a:xfrm>
          <a:prstGeom prst="rect">
            <a:avLst/>
          </a:prstGeom>
        </p:spPr>
        <p:txBody>
          <a:bodyPr/>
          <a:lstStyle>
            <a:lvl1pPr marL="0" indent="0">
              <a:spcAft>
                <a:spcPts val="1200"/>
              </a:spcAft>
              <a:buNone/>
              <a:defRPr sz="1400" b="0" baseline="0">
                <a:solidFill>
                  <a:schemeClr val="tx1"/>
                </a:solidFill>
              </a:defRPr>
            </a:lvl1pPr>
            <a:lvl2pPr>
              <a:defRPr sz="1200" b="1">
                <a:solidFill>
                  <a:schemeClr val="tx2"/>
                </a:solidFill>
              </a:defRPr>
            </a:lvl2pPr>
            <a:lvl3pPr>
              <a:defRPr sz="1200" b="0"/>
            </a:lvl3pPr>
            <a:lvl4pPr>
              <a:defRPr sz="1200" b="1"/>
            </a:lvl4pPr>
            <a:lvl5pPr>
              <a:defRPr sz="900" b="1"/>
            </a:lvl5pPr>
          </a:lstStyle>
          <a:p>
            <a:pPr lvl="0"/>
            <a:r>
              <a:rPr lang="en-GB" dirty="0" smtClean="0"/>
              <a:t>Lorem ipsum </a:t>
            </a:r>
            <a:r>
              <a:rPr lang="en-GB" dirty="0" err="1" smtClean="0"/>
              <a:t>dolor</a:t>
            </a:r>
            <a:r>
              <a:rPr lang="en-GB" dirty="0" smtClean="0"/>
              <a:t> sit </a:t>
            </a:r>
            <a:r>
              <a:rPr lang="en-GB" dirty="0" err="1" smtClean="0"/>
              <a:t>amet</a:t>
            </a:r>
            <a:r>
              <a:rPr lang="en-GB" dirty="0" smtClean="0"/>
              <a:t>, </a:t>
            </a:r>
            <a:r>
              <a:rPr lang="en-GB" dirty="0" err="1" smtClean="0"/>
              <a:t>consectetuer</a:t>
            </a:r>
            <a:r>
              <a:rPr lang="en-GB" dirty="0" smtClean="0"/>
              <a:t> </a:t>
            </a:r>
            <a:r>
              <a:rPr lang="en-GB" dirty="0" err="1" smtClean="0"/>
              <a:t>adipiscing</a:t>
            </a:r>
            <a:r>
              <a:rPr lang="en-GB" dirty="0" smtClean="0"/>
              <a:t> </a:t>
            </a:r>
            <a:r>
              <a:rPr lang="en-GB" dirty="0" err="1" smtClean="0"/>
              <a:t>elit</a:t>
            </a:r>
            <a:r>
              <a:rPr lang="en-GB" dirty="0" smtClean="0"/>
              <a:t>, </a:t>
            </a:r>
            <a:r>
              <a:rPr lang="en-GB" dirty="0" err="1" smtClean="0"/>
              <a:t>sed</a:t>
            </a:r>
            <a:r>
              <a:rPr lang="en-GB" dirty="0" smtClean="0"/>
              <a:t> </a:t>
            </a:r>
            <a:r>
              <a:rPr lang="en-GB" dirty="0" err="1" smtClean="0"/>
              <a:t>diam</a:t>
            </a:r>
            <a:r>
              <a:rPr lang="en-GB" dirty="0" smtClean="0"/>
              <a:t> </a:t>
            </a:r>
            <a:r>
              <a:rPr lang="en-GB" dirty="0" err="1" smtClean="0"/>
              <a:t>nonummy</a:t>
            </a:r>
            <a:r>
              <a:rPr lang="en-GB" dirty="0" smtClean="0"/>
              <a:t> </a:t>
            </a:r>
            <a:r>
              <a:rPr lang="en-GB" dirty="0" err="1" smtClean="0"/>
              <a:t>nibh</a:t>
            </a:r>
            <a:r>
              <a:rPr lang="en-GB" dirty="0" smtClean="0"/>
              <a:t> </a:t>
            </a:r>
            <a:r>
              <a:rPr lang="en-GB" dirty="0" err="1" smtClean="0"/>
              <a:t>euismod</a:t>
            </a:r>
            <a:r>
              <a:rPr lang="en-GB" dirty="0" smtClean="0"/>
              <a:t> </a:t>
            </a:r>
            <a:r>
              <a:rPr lang="en-GB" dirty="0" err="1" smtClean="0"/>
              <a:t>tincidunt</a:t>
            </a:r>
            <a:r>
              <a:rPr lang="en-GB" dirty="0" smtClean="0"/>
              <a:t> </a:t>
            </a:r>
            <a:r>
              <a:rPr lang="en-GB" dirty="0" err="1" smtClean="0"/>
              <a:t>ut</a:t>
            </a:r>
            <a:r>
              <a:rPr lang="en-GB" dirty="0" smtClean="0"/>
              <a:t> </a:t>
            </a:r>
            <a:r>
              <a:rPr lang="en-GB" dirty="0" err="1" smtClean="0"/>
              <a:t>laoreet</a:t>
            </a:r>
            <a:r>
              <a:rPr lang="en-GB" dirty="0" smtClean="0"/>
              <a:t> </a:t>
            </a:r>
            <a:r>
              <a:rPr lang="en-GB" dirty="0" err="1" smtClean="0"/>
              <a:t>dolore</a:t>
            </a:r>
            <a:r>
              <a:rPr lang="en-GB" dirty="0" smtClean="0"/>
              <a:t> magna </a:t>
            </a:r>
            <a:r>
              <a:rPr lang="en-GB" dirty="0" err="1" smtClean="0"/>
              <a:t>aliquam</a:t>
            </a:r>
            <a:r>
              <a:rPr lang="en-GB" dirty="0" smtClean="0"/>
              <a:t> </a:t>
            </a:r>
            <a:r>
              <a:rPr lang="en-GB" dirty="0" err="1" smtClean="0"/>
              <a:t>erat</a:t>
            </a:r>
            <a:r>
              <a:rPr lang="en-GB" dirty="0" smtClean="0"/>
              <a:t> </a:t>
            </a:r>
            <a:r>
              <a:rPr lang="en-GB" dirty="0" err="1" smtClean="0"/>
              <a:t>volutpat</a:t>
            </a:r>
            <a:r>
              <a:rPr lang="en-GB" dirty="0" smtClean="0"/>
              <a:t> </a:t>
            </a:r>
            <a:r>
              <a:rPr lang="en-GB" dirty="0" err="1" smtClean="0"/>
              <a:t>wisi</a:t>
            </a:r>
            <a:r>
              <a:rPr lang="en-GB" dirty="0" smtClean="0"/>
              <a:t> </a:t>
            </a:r>
            <a:r>
              <a:rPr lang="en-GB" dirty="0" err="1" smtClean="0"/>
              <a:t>enim</a:t>
            </a:r>
            <a:r>
              <a:rPr lang="en-GB" dirty="0" smtClean="0"/>
              <a:t> ad minim </a:t>
            </a:r>
            <a:r>
              <a:rPr lang="en-GB" dirty="0" err="1" smtClean="0"/>
              <a:t>veniam</a:t>
            </a:r>
            <a:r>
              <a:rPr lang="en-GB" dirty="0" smtClean="0"/>
              <a:t>, </a:t>
            </a:r>
            <a:r>
              <a:rPr lang="en-GB" dirty="0" err="1" smtClean="0"/>
              <a:t>quisrtis</a:t>
            </a:r>
            <a:r>
              <a:rPr lang="en-GB" dirty="0" smtClean="0"/>
              <a:t> </a:t>
            </a:r>
            <a:r>
              <a:rPr lang="en-GB" dirty="0" err="1" smtClean="0"/>
              <a:t>nisl</a:t>
            </a:r>
            <a:r>
              <a:rPr lang="en-GB" dirty="0" smtClean="0"/>
              <a:t> </a:t>
            </a:r>
            <a:r>
              <a:rPr lang="en-GB" dirty="0" err="1" smtClean="0"/>
              <a:t>ut</a:t>
            </a:r>
            <a:r>
              <a:rPr lang="en-GB" dirty="0" smtClean="0"/>
              <a:t> </a:t>
            </a:r>
            <a:r>
              <a:rPr lang="en-GB" dirty="0" err="1" smtClean="0"/>
              <a:t>aliquip</a:t>
            </a:r>
            <a:r>
              <a:rPr lang="en-GB" dirty="0" smtClean="0"/>
              <a:t> ex </a:t>
            </a:r>
            <a:r>
              <a:rPr lang="en-GB" dirty="0" err="1" smtClean="0"/>
              <a:t>adipiscing</a:t>
            </a:r>
            <a:r>
              <a:rPr lang="en-GB" dirty="0" smtClean="0"/>
              <a:t> </a:t>
            </a:r>
            <a:r>
              <a:rPr lang="en-GB" dirty="0" err="1" smtClean="0"/>
              <a:t>elit</a:t>
            </a:r>
            <a:r>
              <a:rPr lang="en-GB" dirty="0" smtClean="0"/>
              <a:t>, </a:t>
            </a:r>
            <a:r>
              <a:rPr lang="en-GB" dirty="0" err="1" smtClean="0"/>
              <a:t>sed</a:t>
            </a:r>
            <a:r>
              <a:rPr lang="en-GB" dirty="0" smtClean="0"/>
              <a:t> </a:t>
            </a:r>
            <a:r>
              <a:rPr lang="en-GB" dirty="0" err="1" smtClean="0"/>
              <a:t>diam</a:t>
            </a:r>
            <a:r>
              <a:rPr lang="en-GB" dirty="0" smtClean="0"/>
              <a:t> </a:t>
            </a:r>
            <a:r>
              <a:rPr lang="en-GB" dirty="0" err="1" smtClean="0"/>
              <a:t>nonummy</a:t>
            </a:r>
            <a:r>
              <a:rPr lang="en-GB" dirty="0" smtClean="0"/>
              <a:t> </a:t>
            </a:r>
            <a:r>
              <a:rPr lang="en-GB" dirty="0" err="1" smtClean="0"/>
              <a:t>nibh</a:t>
            </a:r>
            <a:r>
              <a:rPr lang="en-GB" dirty="0" smtClean="0"/>
              <a:t> </a:t>
            </a:r>
            <a:r>
              <a:rPr lang="en-GB" dirty="0" err="1" smtClean="0"/>
              <a:t>euismod</a:t>
            </a:r>
            <a:r>
              <a:rPr lang="en-GB" dirty="0" smtClean="0"/>
              <a:t> </a:t>
            </a:r>
            <a:r>
              <a:rPr lang="en-GB" dirty="0" err="1" smtClean="0"/>
              <a:t>tincidunt</a:t>
            </a:r>
            <a:r>
              <a:rPr lang="en-GB" dirty="0" smtClean="0"/>
              <a:t> </a:t>
            </a:r>
            <a:r>
              <a:rPr lang="en-GB" dirty="0" err="1" smtClean="0"/>
              <a:t>ut</a:t>
            </a:r>
            <a:r>
              <a:rPr lang="en-GB" dirty="0" smtClean="0"/>
              <a:t> </a:t>
            </a:r>
            <a:r>
              <a:rPr lang="en-GB" dirty="0" err="1" smtClean="0"/>
              <a:t>laoreet</a:t>
            </a:r>
            <a:r>
              <a:rPr lang="en-GB" dirty="0" smtClean="0"/>
              <a:t> </a:t>
            </a:r>
            <a:r>
              <a:rPr lang="en-GB" dirty="0" err="1" smtClean="0"/>
              <a:t>dolore</a:t>
            </a:r>
            <a:r>
              <a:rPr lang="en-GB" dirty="0" smtClean="0"/>
              <a:t> magna </a:t>
            </a:r>
            <a:r>
              <a:rPr lang="en-GB" dirty="0" err="1" smtClean="0"/>
              <a:t>ali</a:t>
            </a:r>
            <a:r>
              <a:rPr lang="en-GB" dirty="0" smtClean="0"/>
              <a:t> </a:t>
            </a:r>
            <a:r>
              <a:rPr lang="en-GB" dirty="0" err="1" smtClean="0"/>
              <a:t>consequat</a:t>
            </a:r>
            <a:r>
              <a:rPr lang="en-GB" dirty="0" smtClean="0"/>
              <a:t>.</a:t>
            </a:r>
            <a:endParaRPr lang="en-GB" dirty="0"/>
          </a:p>
        </p:txBody>
      </p:sp>
      <p:sp>
        <p:nvSpPr>
          <p:cNvPr id="23" name="Text Placeholder 18"/>
          <p:cNvSpPr>
            <a:spLocks noGrp="1"/>
          </p:cNvSpPr>
          <p:nvPr>
            <p:ph type="body" sz="quarter" idx="12" hasCustomPrompt="1"/>
          </p:nvPr>
        </p:nvSpPr>
        <p:spPr>
          <a:xfrm>
            <a:off x="4978446" y="4074855"/>
            <a:ext cx="6302129" cy="1386015"/>
          </a:xfrm>
          <a:prstGeom prst="rect">
            <a:avLst/>
          </a:prstGeom>
        </p:spPr>
        <p:txBody>
          <a:bodyPr/>
          <a:lstStyle>
            <a:lvl1pPr marL="285750" indent="-285750">
              <a:buClr>
                <a:schemeClr val="accent1"/>
              </a:buClr>
              <a:buSzPct val="150000"/>
              <a:buFont typeface="Arial" panose="020B0604020202020204" pitchFamily="34" charset="0"/>
              <a:buChar char="•"/>
              <a:defRPr sz="1400" b="0">
                <a:solidFill>
                  <a:schemeClr val="tx1"/>
                </a:solidFill>
              </a:defRPr>
            </a:lvl1pPr>
            <a:lvl2pPr>
              <a:defRPr sz="1200" b="1">
                <a:solidFill>
                  <a:schemeClr val="tx2"/>
                </a:solidFill>
              </a:defRPr>
            </a:lvl2pPr>
            <a:lvl3pPr>
              <a:defRPr sz="1200" b="0"/>
            </a:lvl3pPr>
            <a:lvl4pPr>
              <a:defRPr sz="1200" b="1"/>
            </a:lvl4pPr>
            <a:lvl5pPr>
              <a:defRPr sz="900" b="1"/>
            </a:lvl5pPr>
          </a:lstStyle>
          <a:p>
            <a:pPr lvl="0"/>
            <a:r>
              <a:rPr lang="en-GB" dirty="0" smtClean="0"/>
              <a:t>Bullet point style in black</a:t>
            </a:r>
          </a:p>
          <a:p>
            <a:pPr lvl="0"/>
            <a:r>
              <a:rPr lang="en-GB" dirty="0" err="1" smtClean="0"/>
              <a:t>Dolore</a:t>
            </a:r>
            <a:r>
              <a:rPr lang="en-GB" dirty="0" smtClean="0"/>
              <a:t> magna </a:t>
            </a:r>
            <a:r>
              <a:rPr lang="en-GB" dirty="0" err="1" smtClean="0"/>
              <a:t>aliquam</a:t>
            </a:r>
            <a:r>
              <a:rPr lang="en-GB" dirty="0" smtClean="0"/>
              <a:t> </a:t>
            </a:r>
            <a:r>
              <a:rPr lang="en-GB" dirty="0" err="1" smtClean="0"/>
              <a:t>erat</a:t>
            </a:r>
            <a:r>
              <a:rPr lang="en-GB" dirty="0" smtClean="0"/>
              <a:t> </a:t>
            </a:r>
            <a:r>
              <a:rPr lang="en-GB" dirty="0" err="1" smtClean="0"/>
              <a:t>ullamcorper</a:t>
            </a:r>
            <a:r>
              <a:rPr lang="en-GB" dirty="0" smtClean="0"/>
              <a:t> </a:t>
            </a:r>
            <a:r>
              <a:rPr lang="en-GB" dirty="0" err="1" smtClean="0"/>
              <a:t>suscipit</a:t>
            </a:r>
            <a:r>
              <a:rPr lang="en-GB" dirty="0" smtClean="0"/>
              <a:t> </a:t>
            </a:r>
            <a:r>
              <a:rPr lang="en-GB" dirty="0" err="1" smtClean="0"/>
              <a:t>volutpat</a:t>
            </a:r>
            <a:r>
              <a:rPr lang="en-GB" dirty="0" smtClean="0"/>
              <a:t> </a:t>
            </a:r>
            <a:r>
              <a:rPr lang="en-GB" dirty="0" err="1" smtClean="0"/>
              <a:t>wisi</a:t>
            </a:r>
            <a:r>
              <a:rPr lang="en-GB" dirty="0" smtClean="0"/>
              <a:t> </a:t>
            </a:r>
            <a:r>
              <a:rPr lang="en-GB" dirty="0" err="1" smtClean="0"/>
              <a:t>enim</a:t>
            </a:r>
            <a:endParaRPr lang="en-GB" dirty="0" smtClean="0"/>
          </a:p>
          <a:p>
            <a:pPr lvl="0"/>
            <a:r>
              <a:rPr lang="en-GB" dirty="0" smtClean="0"/>
              <a:t>Is </a:t>
            </a:r>
            <a:r>
              <a:rPr lang="en-GB" dirty="0" err="1" smtClean="0"/>
              <a:t>autem</a:t>
            </a:r>
            <a:r>
              <a:rPr lang="en-GB" dirty="0" smtClean="0"/>
              <a:t> </a:t>
            </a:r>
            <a:r>
              <a:rPr lang="en-GB" dirty="0" err="1" smtClean="0"/>
              <a:t>vel</a:t>
            </a:r>
            <a:r>
              <a:rPr lang="en-GB" dirty="0" smtClean="0"/>
              <a:t> </a:t>
            </a:r>
            <a:r>
              <a:rPr lang="en-GB" dirty="0" err="1" smtClean="0"/>
              <a:t>eum</a:t>
            </a:r>
            <a:r>
              <a:rPr lang="en-GB" dirty="0" smtClean="0"/>
              <a:t> </a:t>
            </a:r>
            <a:r>
              <a:rPr lang="en-GB" dirty="0" err="1" smtClean="0"/>
              <a:t>iriure</a:t>
            </a:r>
            <a:r>
              <a:rPr lang="en-GB" dirty="0" smtClean="0"/>
              <a:t> </a:t>
            </a:r>
            <a:r>
              <a:rPr lang="en-GB" dirty="0" err="1" smtClean="0"/>
              <a:t>dolor</a:t>
            </a:r>
            <a:r>
              <a:rPr lang="en-GB" dirty="0" smtClean="0"/>
              <a:t> in </a:t>
            </a:r>
            <a:r>
              <a:rPr lang="en-GB" dirty="0" err="1" smtClean="0"/>
              <a:t>hendrerit</a:t>
            </a:r>
            <a:endParaRPr lang="en-GB" dirty="0" smtClean="0"/>
          </a:p>
          <a:p>
            <a:pPr lvl="0"/>
            <a:r>
              <a:rPr lang="en-GB" dirty="0" err="1" smtClean="0"/>
              <a:t>Velit</a:t>
            </a:r>
            <a:r>
              <a:rPr lang="en-GB" dirty="0" smtClean="0"/>
              <a:t> </a:t>
            </a:r>
            <a:r>
              <a:rPr lang="en-GB" dirty="0" err="1" smtClean="0"/>
              <a:t>esse</a:t>
            </a:r>
            <a:r>
              <a:rPr lang="en-GB" dirty="0" smtClean="0"/>
              <a:t> </a:t>
            </a:r>
            <a:r>
              <a:rPr lang="en-GB" dirty="0" err="1" smtClean="0"/>
              <a:t>molestie</a:t>
            </a:r>
            <a:r>
              <a:rPr lang="en-GB" dirty="0" smtClean="0"/>
              <a:t> </a:t>
            </a:r>
            <a:r>
              <a:rPr lang="en-GB" dirty="0" err="1" smtClean="0"/>
              <a:t>consequat</a:t>
            </a:r>
            <a:r>
              <a:rPr lang="en-GB" dirty="0" smtClean="0"/>
              <a:t>, </a:t>
            </a:r>
            <a:r>
              <a:rPr lang="en-GB" dirty="0" err="1" smtClean="0"/>
              <a:t>uisrtis</a:t>
            </a:r>
            <a:r>
              <a:rPr lang="en-GB" dirty="0" smtClean="0"/>
              <a:t> </a:t>
            </a:r>
            <a:r>
              <a:rPr lang="en-GB" dirty="0" err="1" smtClean="0"/>
              <a:t>nisl</a:t>
            </a:r>
            <a:r>
              <a:rPr lang="en-GB" dirty="0" smtClean="0"/>
              <a:t> </a:t>
            </a:r>
            <a:r>
              <a:rPr lang="en-GB" dirty="0" err="1" smtClean="0"/>
              <a:t>ut</a:t>
            </a:r>
            <a:r>
              <a:rPr lang="en-GB" dirty="0" smtClean="0"/>
              <a:t> </a:t>
            </a:r>
            <a:r>
              <a:rPr lang="en-GB" dirty="0" err="1" smtClean="0"/>
              <a:t>aliquip</a:t>
            </a:r>
            <a:r>
              <a:rPr lang="en-GB" dirty="0" smtClean="0"/>
              <a:t> </a:t>
            </a:r>
            <a:r>
              <a:rPr lang="en-GB" dirty="0" err="1" smtClean="0"/>
              <a:t>exvel</a:t>
            </a:r>
            <a:r>
              <a:rPr lang="en-GB" dirty="0" smtClean="0"/>
              <a:t> </a:t>
            </a:r>
            <a:r>
              <a:rPr lang="en-GB" dirty="0" err="1" smtClean="0"/>
              <a:t>illum</a:t>
            </a:r>
            <a:r>
              <a:rPr lang="en-GB" dirty="0" smtClean="0"/>
              <a:t> </a:t>
            </a:r>
            <a:r>
              <a:rPr lang="en-GB" dirty="0" err="1" smtClean="0"/>
              <a:t>dolore</a:t>
            </a:r>
            <a:r>
              <a:rPr lang="en-GB" dirty="0" smtClean="0"/>
              <a:t> </a:t>
            </a:r>
            <a:r>
              <a:rPr lang="en-GB" dirty="0" err="1" smtClean="0"/>
              <a:t>eu</a:t>
            </a:r>
            <a:r>
              <a:rPr lang="en-GB" dirty="0" smtClean="0"/>
              <a:t> </a:t>
            </a:r>
            <a:r>
              <a:rPr lang="en-GB" dirty="0" err="1" smtClean="0"/>
              <a:t>feugiat</a:t>
            </a:r>
            <a:endParaRPr lang="en-GB" dirty="0"/>
          </a:p>
        </p:txBody>
      </p:sp>
      <p:sp>
        <p:nvSpPr>
          <p:cNvPr id="16" name="Text Placeholder 18"/>
          <p:cNvSpPr>
            <a:spLocks noGrp="1"/>
          </p:cNvSpPr>
          <p:nvPr>
            <p:ph type="body" sz="quarter" idx="13" hasCustomPrompt="1"/>
          </p:nvPr>
        </p:nvSpPr>
        <p:spPr>
          <a:xfrm>
            <a:off x="4968733" y="5620196"/>
            <a:ext cx="6311842" cy="559893"/>
          </a:xfrm>
          <a:prstGeom prst="rect">
            <a:avLst/>
          </a:prstGeom>
        </p:spPr>
        <p:txBody>
          <a:bodyPr/>
          <a:lstStyle>
            <a:lvl1pPr marL="0" indent="0">
              <a:spcAft>
                <a:spcPts val="1200"/>
              </a:spcAft>
              <a:buNone/>
              <a:defRPr sz="1400" b="0" baseline="0">
                <a:solidFill>
                  <a:schemeClr val="tx1"/>
                </a:solidFill>
              </a:defRPr>
            </a:lvl1pPr>
            <a:lvl2pPr>
              <a:defRPr sz="1200" b="1">
                <a:solidFill>
                  <a:schemeClr val="tx2"/>
                </a:solidFill>
              </a:defRPr>
            </a:lvl2pPr>
            <a:lvl3pPr>
              <a:defRPr sz="1200" b="0"/>
            </a:lvl3pPr>
            <a:lvl4pPr>
              <a:defRPr sz="1200" b="1"/>
            </a:lvl4pPr>
            <a:lvl5pPr>
              <a:defRPr sz="900" b="1"/>
            </a:lvl5pPr>
          </a:lstStyle>
          <a:p>
            <a:pPr lvl="0"/>
            <a:r>
              <a:rPr lang="en-GB" dirty="0" smtClean="0"/>
              <a:t>Lorem ipsum </a:t>
            </a:r>
            <a:r>
              <a:rPr lang="en-GB" dirty="0" err="1" smtClean="0"/>
              <a:t>dolor</a:t>
            </a:r>
            <a:r>
              <a:rPr lang="en-GB" dirty="0" smtClean="0"/>
              <a:t> sit </a:t>
            </a:r>
            <a:r>
              <a:rPr lang="en-GB" dirty="0" err="1" smtClean="0"/>
              <a:t>amet</a:t>
            </a:r>
            <a:r>
              <a:rPr lang="en-GB" dirty="0" smtClean="0"/>
              <a:t>, </a:t>
            </a:r>
            <a:r>
              <a:rPr lang="en-GB" dirty="0" err="1" smtClean="0"/>
              <a:t>consectetuer</a:t>
            </a:r>
            <a:r>
              <a:rPr lang="en-GB" dirty="0" smtClean="0"/>
              <a:t> </a:t>
            </a:r>
            <a:r>
              <a:rPr lang="en-GB" dirty="0" err="1" smtClean="0"/>
              <a:t>adipiscing</a:t>
            </a:r>
            <a:r>
              <a:rPr lang="en-GB" dirty="0" smtClean="0"/>
              <a:t> </a:t>
            </a:r>
            <a:r>
              <a:rPr lang="en-GB" dirty="0" err="1" smtClean="0"/>
              <a:t>elit</a:t>
            </a:r>
            <a:r>
              <a:rPr lang="en-GB" dirty="0" smtClean="0"/>
              <a:t>, </a:t>
            </a:r>
            <a:r>
              <a:rPr lang="en-GB" dirty="0" err="1" smtClean="0"/>
              <a:t>sed</a:t>
            </a:r>
            <a:r>
              <a:rPr lang="en-GB" dirty="0" smtClean="0"/>
              <a:t> </a:t>
            </a:r>
            <a:r>
              <a:rPr lang="en-GB" dirty="0" err="1" smtClean="0"/>
              <a:t>diam</a:t>
            </a:r>
            <a:r>
              <a:rPr lang="en-GB" dirty="0" smtClean="0"/>
              <a:t> </a:t>
            </a:r>
            <a:r>
              <a:rPr lang="en-GB" dirty="0" err="1" smtClean="0"/>
              <a:t>nonummy</a:t>
            </a:r>
            <a:r>
              <a:rPr lang="en-GB" dirty="0" smtClean="0"/>
              <a:t> </a:t>
            </a:r>
            <a:r>
              <a:rPr lang="en-GB" dirty="0" err="1" smtClean="0"/>
              <a:t>nibh</a:t>
            </a:r>
            <a:r>
              <a:rPr lang="en-GB" dirty="0" smtClean="0"/>
              <a:t> </a:t>
            </a:r>
            <a:r>
              <a:rPr lang="en-GB" dirty="0" err="1" smtClean="0"/>
              <a:t>euismod</a:t>
            </a:r>
            <a:r>
              <a:rPr lang="en-GB" dirty="0" smtClean="0"/>
              <a:t> </a:t>
            </a:r>
            <a:r>
              <a:rPr lang="en-GB" dirty="0" err="1" smtClean="0"/>
              <a:t>tincidunt</a:t>
            </a:r>
            <a:r>
              <a:rPr lang="en-GB" dirty="0" smtClean="0"/>
              <a:t> </a:t>
            </a:r>
            <a:r>
              <a:rPr lang="en-GB" dirty="0" err="1" smtClean="0"/>
              <a:t>ut</a:t>
            </a:r>
            <a:r>
              <a:rPr lang="en-GB" dirty="0" smtClean="0"/>
              <a:t> </a:t>
            </a:r>
            <a:r>
              <a:rPr lang="en-GB" dirty="0" err="1" smtClean="0"/>
              <a:t>laoreet</a:t>
            </a:r>
            <a:r>
              <a:rPr lang="en-GB" dirty="0" smtClean="0"/>
              <a:t> </a:t>
            </a:r>
            <a:r>
              <a:rPr lang="en-GB" dirty="0" err="1" smtClean="0"/>
              <a:t>dolore</a:t>
            </a:r>
            <a:r>
              <a:rPr lang="en-GB" dirty="0" smtClean="0"/>
              <a:t>.</a:t>
            </a:r>
            <a:endParaRPr lang="en-GB" dirty="0"/>
          </a:p>
        </p:txBody>
      </p:sp>
      <p:pic>
        <p:nvPicPr>
          <p:cNvPr id="12" name="Picture 11"/>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9437578" y="345356"/>
            <a:ext cx="681102" cy="666115"/>
          </a:xfrm>
          <a:prstGeom prst="rect">
            <a:avLst/>
          </a:prstGeom>
        </p:spPr>
      </p:pic>
      <p:pic>
        <p:nvPicPr>
          <p:cNvPr id="14" name="Picture 1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272464" y="399511"/>
            <a:ext cx="1656184" cy="571383"/>
          </a:xfrm>
          <a:prstGeom prst="rect">
            <a:avLst/>
          </a:prstGeom>
        </p:spPr>
      </p:pic>
    </p:spTree>
    <p:extLst>
      <p:ext uri="{BB962C8B-B14F-4D97-AF65-F5344CB8AC3E}">
        <p14:creationId xmlns:p14="http://schemas.microsoft.com/office/powerpoint/2010/main" val="388767737"/>
      </p:ext>
    </p:extLst>
  </p:cSld>
  <p:clrMapOvr>
    <a:masterClrMapping/>
  </p:clrMapOvr>
  <p:timing>
    <p:tnLst>
      <p:par>
        <p:cTn id="1" dur="indefinite" restart="never" nodeType="tmRoot"/>
      </p:par>
    </p:tnLst>
  </p:timing>
  <p:hf sldNum="0" hd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ver A5">
    <p:bg>
      <p:bgPr>
        <a:solidFill>
          <a:schemeClr val="tx1"/>
        </a:solidFill>
        <a:effectLst/>
      </p:bgPr>
    </p:bg>
    <p:spTree>
      <p:nvGrpSpPr>
        <p:cNvPr id="1" name=""/>
        <p:cNvGrpSpPr/>
        <p:nvPr/>
      </p:nvGrpSpPr>
      <p:grpSpPr>
        <a:xfrm>
          <a:off x="0" y="0"/>
          <a:ext cx="0" cy="0"/>
          <a:chOff x="0" y="0"/>
          <a:chExt cx="0" cy="0"/>
        </a:xfrm>
      </p:grpSpPr>
      <p:sp>
        <p:nvSpPr>
          <p:cNvPr id="18" name="Text Placeholder 17"/>
          <p:cNvSpPr>
            <a:spLocks noGrp="1"/>
          </p:cNvSpPr>
          <p:nvPr>
            <p:ph type="body" sz="quarter" idx="11" hasCustomPrompt="1"/>
          </p:nvPr>
        </p:nvSpPr>
        <p:spPr>
          <a:xfrm>
            <a:off x="511908" y="2116821"/>
            <a:ext cx="4792004" cy="1368152"/>
          </a:xfrm>
          <a:prstGeom prst="rect">
            <a:avLst/>
          </a:prstGeom>
        </p:spPr>
        <p:txBody>
          <a:bodyPr/>
          <a:lstStyle>
            <a:lvl1pPr marL="0" indent="0">
              <a:lnSpc>
                <a:spcPct val="80000"/>
              </a:lnSpc>
              <a:buNone/>
              <a:defRPr sz="6000" b="0" baseline="0">
                <a:solidFill>
                  <a:schemeClr val="accent1"/>
                </a:solidFill>
                <a:latin typeface="Bebas Neue" panose="020B0606020202050201" pitchFamily="34" charset="0"/>
              </a:defRPr>
            </a:lvl1pPr>
            <a:lvl5pPr marL="1828846" indent="0">
              <a:buNone/>
              <a:defRPr/>
            </a:lvl5pPr>
          </a:lstStyle>
          <a:p>
            <a:pPr lvl="0"/>
            <a:r>
              <a:rPr lang="en-US" dirty="0" smtClean="0"/>
              <a:t>POWERPOINT</a:t>
            </a:r>
            <a:br>
              <a:rPr lang="en-US" dirty="0" smtClean="0"/>
            </a:br>
            <a:r>
              <a:rPr lang="en-US" dirty="0" smtClean="0"/>
              <a:t>MAIN TITLE</a:t>
            </a:r>
          </a:p>
        </p:txBody>
      </p:sp>
      <p:sp>
        <p:nvSpPr>
          <p:cNvPr id="21" name="Text Placeholder 20"/>
          <p:cNvSpPr>
            <a:spLocks noGrp="1"/>
          </p:cNvSpPr>
          <p:nvPr>
            <p:ph type="body" sz="quarter" idx="12" hasCustomPrompt="1"/>
          </p:nvPr>
        </p:nvSpPr>
        <p:spPr>
          <a:xfrm>
            <a:off x="513159" y="3755213"/>
            <a:ext cx="4790753" cy="417512"/>
          </a:xfrm>
          <a:prstGeom prst="rect">
            <a:avLst/>
          </a:prstGeom>
        </p:spPr>
        <p:txBody>
          <a:bodyPr/>
          <a:lstStyle>
            <a:lvl1pPr marL="0" indent="0">
              <a:spcAft>
                <a:spcPts val="1200"/>
              </a:spcAft>
              <a:buNone/>
              <a:defRPr sz="1800" b="1" baseline="0">
                <a:solidFill>
                  <a:schemeClr val="bg1"/>
                </a:solidFill>
              </a:defRPr>
            </a:lvl1pPr>
          </a:lstStyle>
          <a:p>
            <a:pPr lvl="0"/>
            <a:r>
              <a:rPr lang="en-US" dirty="0" smtClean="0"/>
              <a:t>Additional content level</a:t>
            </a:r>
            <a:endParaRPr lang="en-GB" dirty="0"/>
          </a:p>
        </p:txBody>
      </p:sp>
      <p:sp>
        <p:nvSpPr>
          <p:cNvPr id="22" name="Text Placeholder 20"/>
          <p:cNvSpPr>
            <a:spLocks noGrp="1"/>
          </p:cNvSpPr>
          <p:nvPr>
            <p:ph type="body" sz="quarter" idx="13" hasCustomPrompt="1"/>
          </p:nvPr>
        </p:nvSpPr>
        <p:spPr>
          <a:xfrm>
            <a:off x="513159" y="5373216"/>
            <a:ext cx="4790753" cy="417512"/>
          </a:xfrm>
          <a:prstGeom prst="rect">
            <a:avLst/>
          </a:prstGeom>
        </p:spPr>
        <p:txBody>
          <a:bodyPr/>
          <a:lstStyle>
            <a:lvl1pPr marL="0" indent="0">
              <a:spcAft>
                <a:spcPts val="1200"/>
              </a:spcAft>
              <a:buNone/>
              <a:defRPr sz="1800" b="1">
                <a:solidFill>
                  <a:schemeClr val="bg1"/>
                </a:solidFill>
              </a:defRPr>
            </a:lvl1pPr>
          </a:lstStyle>
          <a:p>
            <a:pPr lvl="0"/>
            <a:r>
              <a:rPr lang="en-US" dirty="0" smtClean="0"/>
              <a:t>Date/xx/xx</a:t>
            </a:r>
            <a:endParaRPr lang="en-GB" dirty="0"/>
          </a:p>
        </p:txBody>
      </p:sp>
      <p:sp>
        <p:nvSpPr>
          <p:cNvPr id="9" name="Text Placeholder 20"/>
          <p:cNvSpPr>
            <a:spLocks noGrp="1"/>
          </p:cNvSpPr>
          <p:nvPr>
            <p:ph type="body" sz="quarter" idx="14" hasCustomPrompt="1"/>
          </p:nvPr>
        </p:nvSpPr>
        <p:spPr>
          <a:xfrm>
            <a:off x="513159" y="4267073"/>
            <a:ext cx="4790753" cy="417512"/>
          </a:xfrm>
          <a:prstGeom prst="rect">
            <a:avLst/>
          </a:prstGeom>
        </p:spPr>
        <p:txBody>
          <a:bodyPr/>
          <a:lstStyle>
            <a:lvl1pPr marL="0" indent="0">
              <a:spcAft>
                <a:spcPts val="1200"/>
              </a:spcAft>
              <a:buNone/>
              <a:defRPr sz="1800" b="0" baseline="0">
                <a:solidFill>
                  <a:schemeClr val="bg1"/>
                </a:solidFill>
              </a:defRPr>
            </a:lvl1pPr>
          </a:lstStyle>
          <a:p>
            <a:pPr lvl="0"/>
            <a:r>
              <a:rPr lang="en-US" dirty="0" smtClean="0"/>
              <a:t>Level two copy style</a:t>
            </a:r>
            <a:endParaRPr lang="en-GB" dirty="0"/>
          </a:p>
        </p:txBody>
      </p:sp>
      <p:sp>
        <p:nvSpPr>
          <p:cNvPr id="14" name="Freeform 13"/>
          <p:cNvSpPr/>
          <p:nvPr userDrawn="1"/>
        </p:nvSpPr>
        <p:spPr>
          <a:xfrm>
            <a:off x="538951" y="4862224"/>
            <a:ext cx="2676729" cy="257000"/>
          </a:xfrm>
          <a:custGeom>
            <a:avLst/>
            <a:gdLst>
              <a:gd name="connsiteX0" fmla="*/ 0 w 5043341"/>
              <a:gd name="connsiteY0" fmla="*/ 122548 h 405352"/>
              <a:gd name="connsiteX1" fmla="*/ 0 w 5043341"/>
              <a:gd name="connsiteY1" fmla="*/ 0 h 405352"/>
              <a:gd name="connsiteX2" fmla="*/ 5043341 w 5043341"/>
              <a:gd name="connsiteY2" fmla="*/ 0 h 405352"/>
              <a:gd name="connsiteX3" fmla="*/ 5043341 w 5043341"/>
              <a:gd name="connsiteY3" fmla="*/ 405352 h 405352"/>
              <a:gd name="connsiteX4" fmla="*/ 0 w 5043341"/>
              <a:gd name="connsiteY4" fmla="*/ 122548 h 4053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43341" h="405352">
                <a:moveTo>
                  <a:pt x="0" y="122548"/>
                </a:moveTo>
                <a:lnTo>
                  <a:pt x="0" y="0"/>
                </a:lnTo>
                <a:lnTo>
                  <a:pt x="5043341" y="0"/>
                </a:lnTo>
                <a:lnTo>
                  <a:pt x="5043341" y="405352"/>
                </a:lnTo>
                <a:lnTo>
                  <a:pt x="0" y="12254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Oval 15"/>
          <p:cNvSpPr/>
          <p:nvPr userDrawn="1"/>
        </p:nvSpPr>
        <p:spPr>
          <a:xfrm>
            <a:off x="6428656" y="-702840"/>
            <a:ext cx="8164288" cy="8164288"/>
          </a:xfrm>
          <a:prstGeom prst="ellipse">
            <a:avLst/>
          </a:prstGeom>
          <a:noFill/>
          <a:ln w="1079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Oval 19"/>
          <p:cNvSpPr/>
          <p:nvPr userDrawn="1"/>
        </p:nvSpPr>
        <p:spPr>
          <a:xfrm>
            <a:off x="6191696" y="-939800"/>
            <a:ext cx="8638208" cy="8638208"/>
          </a:xfrm>
          <a:prstGeom prst="ellipse">
            <a:avLst/>
          </a:prstGeom>
          <a:noFill/>
          <a:ln w="10795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Oval 14"/>
          <p:cNvSpPr/>
          <p:nvPr userDrawn="1"/>
        </p:nvSpPr>
        <p:spPr>
          <a:xfrm>
            <a:off x="6600056" y="-531440"/>
            <a:ext cx="7821488" cy="7821488"/>
          </a:xfrm>
          <a:prstGeom prst="ellipse">
            <a:avLst/>
          </a:prstGeom>
          <a:blipFill dpi="0" rotWithShape="1">
            <a:blip r:embed="rId2" cstate="screen">
              <a:extLst>
                <a:ext uri="{28A0092B-C50C-407E-A947-70E740481C1C}">
                  <a14:useLocalDpi xmlns:a14="http://schemas.microsoft.com/office/drawing/2010/main"/>
                </a:ext>
              </a:extLst>
            </a:blip>
            <a:srcRect/>
            <a:stretch>
              <a:fillRect t="4000" b="4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Picture 10"/>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237023" y="469533"/>
            <a:ext cx="2292107" cy="1008112"/>
          </a:xfrm>
          <a:prstGeom prst="rect">
            <a:avLst/>
          </a:prstGeom>
        </p:spPr>
      </p:pic>
      <p:pic>
        <p:nvPicPr>
          <p:cNvPr id="12" name="Picture 1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11908" y="586672"/>
            <a:ext cx="2373811" cy="818965"/>
          </a:xfrm>
          <a:prstGeom prst="rect">
            <a:avLst/>
          </a:prstGeom>
        </p:spPr>
      </p:pic>
    </p:spTree>
    <p:extLst>
      <p:ext uri="{BB962C8B-B14F-4D97-AF65-F5344CB8AC3E}">
        <p14:creationId xmlns:p14="http://schemas.microsoft.com/office/powerpoint/2010/main" val="2088577301"/>
      </p:ext>
    </p:extLst>
  </p:cSld>
  <p:clrMapOvr>
    <a:masterClrMapping/>
  </p:clrMapOvr>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BLANK FOR CUSTOM">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9679684"/>
      </p:ext>
    </p:extLst>
  </p:cSld>
  <p:clrMapOvr>
    <a:masterClrMapping/>
  </p:clrMapOvr>
  <p:timing>
    <p:tnLst>
      <p:par>
        <p:cTn id="1" dur="indefinite" restart="never" nodeType="tmRoot"/>
      </p:par>
    </p:tnLst>
  </p:timing>
  <p:hf sldNum="0" hdr="0" dt="0"/>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_Text Slide C1">
    <p:bg>
      <p:bgPr>
        <a:solidFill>
          <a:schemeClr val="tx1"/>
        </a:solidFill>
        <a:effectLst/>
      </p:bgPr>
    </p:bg>
    <p:spTree>
      <p:nvGrpSpPr>
        <p:cNvPr id="1" name=""/>
        <p:cNvGrpSpPr/>
        <p:nvPr/>
      </p:nvGrpSpPr>
      <p:grpSpPr>
        <a:xfrm>
          <a:off x="0" y="0"/>
          <a:ext cx="0" cy="0"/>
          <a:chOff x="0" y="0"/>
          <a:chExt cx="0" cy="0"/>
        </a:xfrm>
      </p:grpSpPr>
      <p:sp>
        <p:nvSpPr>
          <p:cNvPr id="18" name="Freeform 17"/>
          <p:cNvSpPr/>
          <p:nvPr userDrawn="1"/>
        </p:nvSpPr>
        <p:spPr>
          <a:xfrm flipV="1">
            <a:off x="-18852" y="5229200"/>
            <a:ext cx="12210852" cy="1628800"/>
          </a:xfrm>
          <a:custGeom>
            <a:avLst/>
            <a:gdLst>
              <a:gd name="connsiteX0" fmla="*/ 0 w 5043341"/>
              <a:gd name="connsiteY0" fmla="*/ 122548 h 405352"/>
              <a:gd name="connsiteX1" fmla="*/ 0 w 5043341"/>
              <a:gd name="connsiteY1" fmla="*/ 0 h 405352"/>
              <a:gd name="connsiteX2" fmla="*/ 5043341 w 5043341"/>
              <a:gd name="connsiteY2" fmla="*/ 0 h 405352"/>
              <a:gd name="connsiteX3" fmla="*/ 5043341 w 5043341"/>
              <a:gd name="connsiteY3" fmla="*/ 405352 h 405352"/>
              <a:gd name="connsiteX4" fmla="*/ 0 w 5043341"/>
              <a:gd name="connsiteY4" fmla="*/ 122548 h 405352"/>
              <a:gd name="connsiteX0" fmla="*/ 0 w 5043341"/>
              <a:gd name="connsiteY0" fmla="*/ 122548 h 376253"/>
              <a:gd name="connsiteX1" fmla="*/ 0 w 5043341"/>
              <a:gd name="connsiteY1" fmla="*/ 0 h 376253"/>
              <a:gd name="connsiteX2" fmla="*/ 5043341 w 5043341"/>
              <a:gd name="connsiteY2" fmla="*/ 0 h 376253"/>
              <a:gd name="connsiteX3" fmla="*/ 5043341 w 5043341"/>
              <a:gd name="connsiteY3" fmla="*/ 376253 h 376253"/>
              <a:gd name="connsiteX4" fmla="*/ 0 w 5043341"/>
              <a:gd name="connsiteY4" fmla="*/ 122548 h 376253"/>
              <a:gd name="connsiteX0" fmla="*/ 0 w 5048594"/>
              <a:gd name="connsiteY0" fmla="*/ 171652 h 376253"/>
              <a:gd name="connsiteX1" fmla="*/ 5253 w 5048594"/>
              <a:gd name="connsiteY1" fmla="*/ 0 h 376253"/>
              <a:gd name="connsiteX2" fmla="*/ 5048594 w 5048594"/>
              <a:gd name="connsiteY2" fmla="*/ 0 h 376253"/>
              <a:gd name="connsiteX3" fmla="*/ 5048594 w 5048594"/>
              <a:gd name="connsiteY3" fmla="*/ 376253 h 376253"/>
              <a:gd name="connsiteX4" fmla="*/ 0 w 5048594"/>
              <a:gd name="connsiteY4" fmla="*/ 171652 h 376253"/>
              <a:gd name="connsiteX0" fmla="*/ 0 w 5048594"/>
              <a:gd name="connsiteY0" fmla="*/ 171652 h 376253"/>
              <a:gd name="connsiteX1" fmla="*/ 5253 w 5048594"/>
              <a:gd name="connsiteY1" fmla="*/ 0 h 376253"/>
              <a:gd name="connsiteX2" fmla="*/ 5048594 w 5048594"/>
              <a:gd name="connsiteY2" fmla="*/ 0 h 376253"/>
              <a:gd name="connsiteX3" fmla="*/ 5048594 w 5048594"/>
              <a:gd name="connsiteY3" fmla="*/ 376253 h 376253"/>
              <a:gd name="connsiteX4" fmla="*/ 0 w 5048594"/>
              <a:gd name="connsiteY4" fmla="*/ 171652 h 376253"/>
              <a:gd name="connsiteX0" fmla="*/ 5432 w 5054026"/>
              <a:gd name="connsiteY0" fmla="*/ 171652 h 376253"/>
              <a:gd name="connsiteX1" fmla="*/ 0 w 5054026"/>
              <a:gd name="connsiteY1" fmla="*/ 0 h 376253"/>
              <a:gd name="connsiteX2" fmla="*/ 5054026 w 5054026"/>
              <a:gd name="connsiteY2" fmla="*/ 0 h 376253"/>
              <a:gd name="connsiteX3" fmla="*/ 5054026 w 5054026"/>
              <a:gd name="connsiteY3" fmla="*/ 376253 h 376253"/>
              <a:gd name="connsiteX4" fmla="*/ 5432 w 5054026"/>
              <a:gd name="connsiteY4" fmla="*/ 171652 h 376253"/>
              <a:gd name="connsiteX0" fmla="*/ 0 w 5059279"/>
              <a:gd name="connsiteY0" fmla="*/ 169525 h 376253"/>
              <a:gd name="connsiteX1" fmla="*/ 5253 w 5059279"/>
              <a:gd name="connsiteY1" fmla="*/ 0 h 376253"/>
              <a:gd name="connsiteX2" fmla="*/ 5059279 w 5059279"/>
              <a:gd name="connsiteY2" fmla="*/ 0 h 376253"/>
              <a:gd name="connsiteX3" fmla="*/ 5059279 w 5059279"/>
              <a:gd name="connsiteY3" fmla="*/ 376253 h 376253"/>
              <a:gd name="connsiteX4" fmla="*/ 0 w 5059279"/>
              <a:gd name="connsiteY4" fmla="*/ 169525 h 376253"/>
              <a:gd name="connsiteX0" fmla="*/ 10533 w 5054026"/>
              <a:gd name="connsiteY0" fmla="*/ 110851 h 376253"/>
              <a:gd name="connsiteX1" fmla="*/ 0 w 5054026"/>
              <a:gd name="connsiteY1" fmla="*/ 0 h 376253"/>
              <a:gd name="connsiteX2" fmla="*/ 5054026 w 5054026"/>
              <a:gd name="connsiteY2" fmla="*/ 0 h 376253"/>
              <a:gd name="connsiteX3" fmla="*/ 5054026 w 5054026"/>
              <a:gd name="connsiteY3" fmla="*/ 376253 h 376253"/>
              <a:gd name="connsiteX4" fmla="*/ 10533 w 5054026"/>
              <a:gd name="connsiteY4" fmla="*/ 110851 h 376253"/>
              <a:gd name="connsiteX0" fmla="*/ 0 w 5059279"/>
              <a:gd name="connsiteY0" fmla="*/ 110851 h 376253"/>
              <a:gd name="connsiteX1" fmla="*/ 5253 w 5059279"/>
              <a:gd name="connsiteY1" fmla="*/ 0 h 376253"/>
              <a:gd name="connsiteX2" fmla="*/ 5059279 w 5059279"/>
              <a:gd name="connsiteY2" fmla="*/ 0 h 376253"/>
              <a:gd name="connsiteX3" fmla="*/ 5059279 w 5059279"/>
              <a:gd name="connsiteY3" fmla="*/ 376253 h 376253"/>
              <a:gd name="connsiteX4" fmla="*/ 0 w 5059279"/>
              <a:gd name="connsiteY4" fmla="*/ 110851 h 3762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59279" h="376253">
                <a:moveTo>
                  <a:pt x="0" y="110851"/>
                </a:moveTo>
                <a:lnTo>
                  <a:pt x="5253" y="0"/>
                </a:lnTo>
                <a:lnTo>
                  <a:pt x="5059279" y="0"/>
                </a:lnTo>
                <a:lnTo>
                  <a:pt x="5059279" y="376253"/>
                </a:lnTo>
                <a:lnTo>
                  <a:pt x="0" y="11085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userDrawn="1"/>
        </p:nvSpPr>
        <p:spPr>
          <a:xfrm>
            <a:off x="3863752" y="6165304"/>
            <a:ext cx="4464496" cy="400110"/>
          </a:xfrm>
          <a:prstGeom prst="rect">
            <a:avLst/>
          </a:prstGeom>
          <a:noFill/>
        </p:spPr>
        <p:txBody>
          <a:bodyPr wrap="square" rtlCol="0">
            <a:spAutoFit/>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000" b="1" dirty="0" smtClean="0">
                <a:solidFill>
                  <a:schemeClr val="bg1"/>
                </a:solidFill>
              </a:rPr>
              <a:t>centrepoint.org.uk</a:t>
            </a:r>
          </a:p>
          <a:p>
            <a:pPr algn="ctr"/>
            <a:r>
              <a:rPr lang="en-GB" sz="1000" dirty="0" smtClean="0">
                <a:solidFill>
                  <a:schemeClr val="bg1"/>
                </a:solidFill>
              </a:rPr>
              <a:t>Registered Charity Number 292411</a:t>
            </a:r>
            <a:endParaRPr lang="en-GB" sz="1000" dirty="0">
              <a:solidFill>
                <a:schemeClr val="bg1"/>
              </a:solidFill>
            </a:endParaRPr>
          </a:p>
        </p:txBody>
      </p:sp>
      <p:sp>
        <p:nvSpPr>
          <p:cNvPr id="20" name="Title 6"/>
          <p:cNvSpPr>
            <a:spLocks noGrp="1"/>
          </p:cNvSpPr>
          <p:nvPr>
            <p:ph type="title" hasCustomPrompt="1"/>
          </p:nvPr>
        </p:nvSpPr>
        <p:spPr>
          <a:xfrm>
            <a:off x="609600" y="667832"/>
            <a:ext cx="11031016" cy="972731"/>
          </a:xfrm>
          <a:prstGeom prst="rect">
            <a:avLst/>
          </a:prstGeom>
        </p:spPr>
        <p:txBody>
          <a:bodyPr/>
          <a:lstStyle>
            <a:lvl1pPr algn="ctr">
              <a:lnSpc>
                <a:spcPct val="80000"/>
              </a:lnSpc>
              <a:defRPr sz="4000" b="0" baseline="0">
                <a:solidFill>
                  <a:schemeClr val="bg1"/>
                </a:solidFill>
                <a:latin typeface="Bebas Neue" panose="020B0606020202050201" pitchFamily="34" charset="0"/>
              </a:defRPr>
            </a:lvl1pPr>
          </a:lstStyle>
          <a:p>
            <a:r>
              <a:rPr lang="en-US" dirty="0" smtClean="0"/>
              <a:t>TEXT SLIDE MAIN HEADING STYLE</a:t>
            </a:r>
            <a:endParaRPr lang="en-GB" dirty="0"/>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212778" y="2060848"/>
            <a:ext cx="3766444" cy="1299423"/>
          </a:xfrm>
          <a:prstGeom prst="rect">
            <a:avLst/>
          </a:prstGeom>
        </p:spPr>
      </p:pic>
      <p:pic>
        <p:nvPicPr>
          <p:cNvPr id="7" name="Picture 6"/>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655589" y="3780556"/>
            <a:ext cx="2939038" cy="1292644"/>
          </a:xfrm>
          <a:prstGeom prst="rect">
            <a:avLst/>
          </a:prstGeom>
        </p:spPr>
      </p:pic>
    </p:spTree>
    <p:extLst>
      <p:ext uri="{BB962C8B-B14F-4D97-AF65-F5344CB8AC3E}">
        <p14:creationId xmlns:p14="http://schemas.microsoft.com/office/powerpoint/2010/main" val="502780401"/>
      </p:ext>
    </p:extLst>
  </p:cSld>
  <p:clrMapOvr>
    <a:masterClrMapping/>
  </p:clrMapOvr>
  <p:timing>
    <p:tnLst>
      <p:par>
        <p:cTn id="1" dur="indefinite" restart="never" nodeType="tmRoot"/>
      </p:par>
    </p:tnLst>
  </p:timing>
  <p:hf sldNum="0" hd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 A6">
    <p:bg>
      <p:bgPr>
        <a:solidFill>
          <a:schemeClr val="tx1"/>
        </a:solidFill>
        <a:effectLst/>
      </p:bgPr>
    </p:bg>
    <p:spTree>
      <p:nvGrpSpPr>
        <p:cNvPr id="1" name=""/>
        <p:cNvGrpSpPr/>
        <p:nvPr/>
      </p:nvGrpSpPr>
      <p:grpSpPr>
        <a:xfrm>
          <a:off x="0" y="0"/>
          <a:ext cx="0" cy="0"/>
          <a:chOff x="0" y="0"/>
          <a:chExt cx="0" cy="0"/>
        </a:xfrm>
      </p:grpSpPr>
      <p:sp>
        <p:nvSpPr>
          <p:cNvPr id="18" name="Text Placeholder 17"/>
          <p:cNvSpPr>
            <a:spLocks noGrp="1"/>
          </p:cNvSpPr>
          <p:nvPr>
            <p:ph type="body" sz="quarter" idx="11" hasCustomPrompt="1"/>
          </p:nvPr>
        </p:nvSpPr>
        <p:spPr>
          <a:xfrm>
            <a:off x="511908" y="2116821"/>
            <a:ext cx="4792004" cy="1368152"/>
          </a:xfrm>
          <a:prstGeom prst="rect">
            <a:avLst/>
          </a:prstGeom>
        </p:spPr>
        <p:txBody>
          <a:bodyPr/>
          <a:lstStyle>
            <a:lvl1pPr marL="0" indent="0">
              <a:lnSpc>
                <a:spcPct val="80000"/>
              </a:lnSpc>
              <a:buNone/>
              <a:defRPr sz="6000" b="0" baseline="0">
                <a:solidFill>
                  <a:schemeClr val="accent1"/>
                </a:solidFill>
                <a:latin typeface="Bebas Neue" panose="020B0606020202050201" pitchFamily="34" charset="0"/>
              </a:defRPr>
            </a:lvl1pPr>
            <a:lvl5pPr marL="1828846" indent="0">
              <a:buNone/>
              <a:defRPr/>
            </a:lvl5pPr>
          </a:lstStyle>
          <a:p>
            <a:pPr lvl="0"/>
            <a:r>
              <a:rPr lang="en-US" dirty="0" smtClean="0"/>
              <a:t>POWERPOINT</a:t>
            </a:r>
            <a:br>
              <a:rPr lang="en-US" dirty="0" smtClean="0"/>
            </a:br>
            <a:r>
              <a:rPr lang="en-US" dirty="0" smtClean="0"/>
              <a:t>MAIN TITLE</a:t>
            </a:r>
          </a:p>
        </p:txBody>
      </p:sp>
      <p:sp>
        <p:nvSpPr>
          <p:cNvPr id="21" name="Text Placeholder 20"/>
          <p:cNvSpPr>
            <a:spLocks noGrp="1"/>
          </p:cNvSpPr>
          <p:nvPr>
            <p:ph type="body" sz="quarter" idx="12" hasCustomPrompt="1"/>
          </p:nvPr>
        </p:nvSpPr>
        <p:spPr>
          <a:xfrm>
            <a:off x="513159" y="3755213"/>
            <a:ext cx="4790753" cy="417512"/>
          </a:xfrm>
          <a:prstGeom prst="rect">
            <a:avLst/>
          </a:prstGeom>
        </p:spPr>
        <p:txBody>
          <a:bodyPr/>
          <a:lstStyle>
            <a:lvl1pPr marL="0" indent="0">
              <a:spcAft>
                <a:spcPts val="1200"/>
              </a:spcAft>
              <a:buNone/>
              <a:defRPr sz="1800" b="1" baseline="0">
                <a:solidFill>
                  <a:schemeClr val="bg1"/>
                </a:solidFill>
              </a:defRPr>
            </a:lvl1pPr>
          </a:lstStyle>
          <a:p>
            <a:pPr lvl="0"/>
            <a:r>
              <a:rPr lang="en-US" dirty="0" smtClean="0"/>
              <a:t>Additional content level</a:t>
            </a:r>
            <a:endParaRPr lang="en-GB" dirty="0"/>
          </a:p>
        </p:txBody>
      </p:sp>
      <p:sp>
        <p:nvSpPr>
          <p:cNvPr id="22" name="Text Placeholder 20"/>
          <p:cNvSpPr>
            <a:spLocks noGrp="1"/>
          </p:cNvSpPr>
          <p:nvPr>
            <p:ph type="body" sz="quarter" idx="13" hasCustomPrompt="1"/>
          </p:nvPr>
        </p:nvSpPr>
        <p:spPr>
          <a:xfrm>
            <a:off x="513159" y="5373216"/>
            <a:ext cx="4790753" cy="417512"/>
          </a:xfrm>
          <a:prstGeom prst="rect">
            <a:avLst/>
          </a:prstGeom>
        </p:spPr>
        <p:txBody>
          <a:bodyPr/>
          <a:lstStyle>
            <a:lvl1pPr marL="0" indent="0">
              <a:spcAft>
                <a:spcPts val="1200"/>
              </a:spcAft>
              <a:buNone/>
              <a:defRPr sz="1800" b="1">
                <a:solidFill>
                  <a:schemeClr val="bg1"/>
                </a:solidFill>
              </a:defRPr>
            </a:lvl1pPr>
          </a:lstStyle>
          <a:p>
            <a:pPr lvl="0"/>
            <a:r>
              <a:rPr lang="en-US" dirty="0" smtClean="0"/>
              <a:t>Date/xx/xx</a:t>
            </a:r>
            <a:endParaRPr lang="en-GB" dirty="0"/>
          </a:p>
        </p:txBody>
      </p:sp>
      <p:sp>
        <p:nvSpPr>
          <p:cNvPr id="9" name="Text Placeholder 20"/>
          <p:cNvSpPr>
            <a:spLocks noGrp="1"/>
          </p:cNvSpPr>
          <p:nvPr>
            <p:ph type="body" sz="quarter" idx="14" hasCustomPrompt="1"/>
          </p:nvPr>
        </p:nvSpPr>
        <p:spPr>
          <a:xfrm>
            <a:off x="513159" y="4267073"/>
            <a:ext cx="4790753" cy="417512"/>
          </a:xfrm>
          <a:prstGeom prst="rect">
            <a:avLst/>
          </a:prstGeom>
        </p:spPr>
        <p:txBody>
          <a:bodyPr/>
          <a:lstStyle>
            <a:lvl1pPr marL="0" indent="0">
              <a:spcAft>
                <a:spcPts val="1200"/>
              </a:spcAft>
              <a:buNone/>
              <a:defRPr sz="1800" b="0" baseline="0">
                <a:solidFill>
                  <a:schemeClr val="bg1"/>
                </a:solidFill>
              </a:defRPr>
            </a:lvl1pPr>
          </a:lstStyle>
          <a:p>
            <a:pPr lvl="0"/>
            <a:r>
              <a:rPr lang="en-US" dirty="0" smtClean="0"/>
              <a:t>Level two copy style</a:t>
            </a:r>
            <a:endParaRPr lang="en-GB" dirty="0"/>
          </a:p>
        </p:txBody>
      </p:sp>
      <p:sp>
        <p:nvSpPr>
          <p:cNvPr id="14" name="Freeform 13"/>
          <p:cNvSpPr/>
          <p:nvPr userDrawn="1"/>
        </p:nvSpPr>
        <p:spPr>
          <a:xfrm>
            <a:off x="538951" y="4862224"/>
            <a:ext cx="2676729" cy="257000"/>
          </a:xfrm>
          <a:custGeom>
            <a:avLst/>
            <a:gdLst>
              <a:gd name="connsiteX0" fmla="*/ 0 w 5043341"/>
              <a:gd name="connsiteY0" fmla="*/ 122548 h 405352"/>
              <a:gd name="connsiteX1" fmla="*/ 0 w 5043341"/>
              <a:gd name="connsiteY1" fmla="*/ 0 h 405352"/>
              <a:gd name="connsiteX2" fmla="*/ 5043341 w 5043341"/>
              <a:gd name="connsiteY2" fmla="*/ 0 h 405352"/>
              <a:gd name="connsiteX3" fmla="*/ 5043341 w 5043341"/>
              <a:gd name="connsiteY3" fmla="*/ 405352 h 405352"/>
              <a:gd name="connsiteX4" fmla="*/ 0 w 5043341"/>
              <a:gd name="connsiteY4" fmla="*/ 122548 h 4053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43341" h="405352">
                <a:moveTo>
                  <a:pt x="0" y="122548"/>
                </a:moveTo>
                <a:lnTo>
                  <a:pt x="0" y="0"/>
                </a:lnTo>
                <a:lnTo>
                  <a:pt x="5043341" y="0"/>
                </a:lnTo>
                <a:lnTo>
                  <a:pt x="5043341" y="405352"/>
                </a:lnTo>
                <a:lnTo>
                  <a:pt x="0" y="12254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Oval 15"/>
          <p:cNvSpPr/>
          <p:nvPr userDrawn="1"/>
        </p:nvSpPr>
        <p:spPr>
          <a:xfrm>
            <a:off x="6428656" y="-702840"/>
            <a:ext cx="8164288" cy="8164288"/>
          </a:xfrm>
          <a:prstGeom prst="ellipse">
            <a:avLst/>
          </a:prstGeom>
          <a:noFill/>
          <a:ln w="1079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Oval 19"/>
          <p:cNvSpPr/>
          <p:nvPr userDrawn="1"/>
        </p:nvSpPr>
        <p:spPr>
          <a:xfrm>
            <a:off x="6191696" y="-939800"/>
            <a:ext cx="8638208" cy="8638208"/>
          </a:xfrm>
          <a:prstGeom prst="ellipse">
            <a:avLst/>
          </a:prstGeom>
          <a:noFill/>
          <a:ln w="10795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Oval 14"/>
          <p:cNvSpPr/>
          <p:nvPr userDrawn="1"/>
        </p:nvSpPr>
        <p:spPr>
          <a:xfrm>
            <a:off x="6600056" y="-531440"/>
            <a:ext cx="7821488" cy="7821488"/>
          </a:xfrm>
          <a:prstGeom prst="ellipse">
            <a:avLst/>
          </a:prstGeom>
          <a:blipFill dpi="0" rotWithShape="1">
            <a:blip r:embed="rId2" cstate="screen">
              <a:extLst>
                <a:ext uri="{28A0092B-C50C-407E-A947-70E740481C1C}">
                  <a14:useLocalDpi xmlns:a14="http://schemas.microsoft.com/office/drawing/2010/main"/>
                </a:ext>
              </a:extLst>
            </a:blip>
            <a:srcRect/>
            <a:stretch>
              <a:fillRect t="4000" b="4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Picture 10"/>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237023" y="469533"/>
            <a:ext cx="2292107" cy="1008112"/>
          </a:xfrm>
          <a:prstGeom prst="rect">
            <a:avLst/>
          </a:prstGeom>
        </p:spPr>
      </p:pic>
      <p:pic>
        <p:nvPicPr>
          <p:cNvPr id="12" name="Picture 1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11908" y="586672"/>
            <a:ext cx="2373811" cy="818965"/>
          </a:xfrm>
          <a:prstGeom prst="rect">
            <a:avLst/>
          </a:prstGeom>
        </p:spPr>
      </p:pic>
    </p:spTree>
    <p:extLst>
      <p:ext uri="{BB962C8B-B14F-4D97-AF65-F5344CB8AC3E}">
        <p14:creationId xmlns:p14="http://schemas.microsoft.com/office/powerpoint/2010/main" val="1449444531"/>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 A7">
    <p:bg>
      <p:bgPr>
        <a:solidFill>
          <a:schemeClr val="tx1"/>
        </a:solidFill>
        <a:effectLst/>
      </p:bgPr>
    </p:bg>
    <p:spTree>
      <p:nvGrpSpPr>
        <p:cNvPr id="1" name=""/>
        <p:cNvGrpSpPr/>
        <p:nvPr/>
      </p:nvGrpSpPr>
      <p:grpSpPr>
        <a:xfrm>
          <a:off x="0" y="0"/>
          <a:ext cx="0" cy="0"/>
          <a:chOff x="0" y="0"/>
          <a:chExt cx="0" cy="0"/>
        </a:xfrm>
      </p:grpSpPr>
      <p:sp>
        <p:nvSpPr>
          <p:cNvPr id="18" name="Text Placeholder 17"/>
          <p:cNvSpPr>
            <a:spLocks noGrp="1"/>
          </p:cNvSpPr>
          <p:nvPr>
            <p:ph type="body" sz="quarter" idx="11" hasCustomPrompt="1"/>
          </p:nvPr>
        </p:nvSpPr>
        <p:spPr>
          <a:xfrm>
            <a:off x="511908" y="2116821"/>
            <a:ext cx="4792004" cy="1368152"/>
          </a:xfrm>
          <a:prstGeom prst="rect">
            <a:avLst/>
          </a:prstGeom>
        </p:spPr>
        <p:txBody>
          <a:bodyPr/>
          <a:lstStyle>
            <a:lvl1pPr marL="0" indent="0">
              <a:lnSpc>
                <a:spcPct val="80000"/>
              </a:lnSpc>
              <a:buNone/>
              <a:defRPr sz="6000" b="0" baseline="0">
                <a:solidFill>
                  <a:schemeClr val="accent1"/>
                </a:solidFill>
                <a:latin typeface="Bebas Neue" panose="020B0606020202050201" pitchFamily="34" charset="0"/>
              </a:defRPr>
            </a:lvl1pPr>
            <a:lvl5pPr marL="1828846" indent="0">
              <a:buNone/>
              <a:defRPr/>
            </a:lvl5pPr>
          </a:lstStyle>
          <a:p>
            <a:pPr lvl="0"/>
            <a:r>
              <a:rPr lang="en-US" dirty="0" smtClean="0"/>
              <a:t>POWERPOINT</a:t>
            </a:r>
            <a:br>
              <a:rPr lang="en-US" dirty="0" smtClean="0"/>
            </a:br>
            <a:r>
              <a:rPr lang="en-US" dirty="0" smtClean="0"/>
              <a:t>MAIN TITLE</a:t>
            </a:r>
          </a:p>
        </p:txBody>
      </p:sp>
      <p:sp>
        <p:nvSpPr>
          <p:cNvPr id="21" name="Text Placeholder 20"/>
          <p:cNvSpPr>
            <a:spLocks noGrp="1"/>
          </p:cNvSpPr>
          <p:nvPr>
            <p:ph type="body" sz="quarter" idx="12" hasCustomPrompt="1"/>
          </p:nvPr>
        </p:nvSpPr>
        <p:spPr>
          <a:xfrm>
            <a:off x="513159" y="3755213"/>
            <a:ext cx="4790753" cy="417512"/>
          </a:xfrm>
          <a:prstGeom prst="rect">
            <a:avLst/>
          </a:prstGeom>
        </p:spPr>
        <p:txBody>
          <a:bodyPr/>
          <a:lstStyle>
            <a:lvl1pPr marL="0" indent="0">
              <a:spcAft>
                <a:spcPts val="1200"/>
              </a:spcAft>
              <a:buNone/>
              <a:defRPr sz="1800" b="1" baseline="0">
                <a:solidFill>
                  <a:schemeClr val="bg1"/>
                </a:solidFill>
              </a:defRPr>
            </a:lvl1pPr>
          </a:lstStyle>
          <a:p>
            <a:pPr lvl="0"/>
            <a:r>
              <a:rPr lang="en-US" dirty="0" smtClean="0"/>
              <a:t>Additional content level</a:t>
            </a:r>
            <a:endParaRPr lang="en-GB" dirty="0"/>
          </a:p>
        </p:txBody>
      </p:sp>
      <p:sp>
        <p:nvSpPr>
          <p:cNvPr id="22" name="Text Placeholder 20"/>
          <p:cNvSpPr>
            <a:spLocks noGrp="1"/>
          </p:cNvSpPr>
          <p:nvPr>
            <p:ph type="body" sz="quarter" idx="13" hasCustomPrompt="1"/>
          </p:nvPr>
        </p:nvSpPr>
        <p:spPr>
          <a:xfrm>
            <a:off x="513159" y="5373216"/>
            <a:ext cx="4790753" cy="417512"/>
          </a:xfrm>
          <a:prstGeom prst="rect">
            <a:avLst/>
          </a:prstGeom>
        </p:spPr>
        <p:txBody>
          <a:bodyPr/>
          <a:lstStyle>
            <a:lvl1pPr marL="0" indent="0">
              <a:spcAft>
                <a:spcPts val="1200"/>
              </a:spcAft>
              <a:buNone/>
              <a:defRPr sz="1800" b="1">
                <a:solidFill>
                  <a:schemeClr val="bg1"/>
                </a:solidFill>
              </a:defRPr>
            </a:lvl1pPr>
          </a:lstStyle>
          <a:p>
            <a:pPr lvl="0"/>
            <a:r>
              <a:rPr lang="en-US" dirty="0" smtClean="0"/>
              <a:t>Date/xx/xx</a:t>
            </a:r>
            <a:endParaRPr lang="en-GB" dirty="0"/>
          </a:p>
        </p:txBody>
      </p:sp>
      <p:sp>
        <p:nvSpPr>
          <p:cNvPr id="9" name="Text Placeholder 20"/>
          <p:cNvSpPr>
            <a:spLocks noGrp="1"/>
          </p:cNvSpPr>
          <p:nvPr>
            <p:ph type="body" sz="quarter" idx="14" hasCustomPrompt="1"/>
          </p:nvPr>
        </p:nvSpPr>
        <p:spPr>
          <a:xfrm>
            <a:off x="513159" y="4267073"/>
            <a:ext cx="4790753" cy="417512"/>
          </a:xfrm>
          <a:prstGeom prst="rect">
            <a:avLst/>
          </a:prstGeom>
        </p:spPr>
        <p:txBody>
          <a:bodyPr/>
          <a:lstStyle>
            <a:lvl1pPr marL="0" indent="0">
              <a:spcAft>
                <a:spcPts val="1200"/>
              </a:spcAft>
              <a:buNone/>
              <a:defRPr sz="1800" b="0" baseline="0">
                <a:solidFill>
                  <a:schemeClr val="bg1"/>
                </a:solidFill>
              </a:defRPr>
            </a:lvl1pPr>
          </a:lstStyle>
          <a:p>
            <a:pPr lvl="0"/>
            <a:r>
              <a:rPr lang="en-US" dirty="0" smtClean="0"/>
              <a:t>Level two copy style</a:t>
            </a:r>
            <a:endParaRPr lang="en-GB" dirty="0"/>
          </a:p>
        </p:txBody>
      </p:sp>
      <p:sp>
        <p:nvSpPr>
          <p:cNvPr id="14" name="Freeform 13"/>
          <p:cNvSpPr/>
          <p:nvPr userDrawn="1"/>
        </p:nvSpPr>
        <p:spPr>
          <a:xfrm>
            <a:off x="538951" y="4862224"/>
            <a:ext cx="2676729" cy="257000"/>
          </a:xfrm>
          <a:custGeom>
            <a:avLst/>
            <a:gdLst>
              <a:gd name="connsiteX0" fmla="*/ 0 w 5043341"/>
              <a:gd name="connsiteY0" fmla="*/ 122548 h 405352"/>
              <a:gd name="connsiteX1" fmla="*/ 0 w 5043341"/>
              <a:gd name="connsiteY1" fmla="*/ 0 h 405352"/>
              <a:gd name="connsiteX2" fmla="*/ 5043341 w 5043341"/>
              <a:gd name="connsiteY2" fmla="*/ 0 h 405352"/>
              <a:gd name="connsiteX3" fmla="*/ 5043341 w 5043341"/>
              <a:gd name="connsiteY3" fmla="*/ 405352 h 405352"/>
              <a:gd name="connsiteX4" fmla="*/ 0 w 5043341"/>
              <a:gd name="connsiteY4" fmla="*/ 122548 h 4053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43341" h="405352">
                <a:moveTo>
                  <a:pt x="0" y="122548"/>
                </a:moveTo>
                <a:lnTo>
                  <a:pt x="0" y="0"/>
                </a:lnTo>
                <a:lnTo>
                  <a:pt x="5043341" y="0"/>
                </a:lnTo>
                <a:lnTo>
                  <a:pt x="5043341" y="405352"/>
                </a:lnTo>
                <a:lnTo>
                  <a:pt x="0" y="12254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Oval 15"/>
          <p:cNvSpPr/>
          <p:nvPr userDrawn="1"/>
        </p:nvSpPr>
        <p:spPr>
          <a:xfrm>
            <a:off x="6428656" y="-702840"/>
            <a:ext cx="8164288" cy="8164288"/>
          </a:xfrm>
          <a:prstGeom prst="ellipse">
            <a:avLst/>
          </a:prstGeom>
          <a:noFill/>
          <a:ln w="1079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Oval 19"/>
          <p:cNvSpPr/>
          <p:nvPr userDrawn="1"/>
        </p:nvSpPr>
        <p:spPr>
          <a:xfrm>
            <a:off x="6191696" y="-939800"/>
            <a:ext cx="8638208" cy="8638208"/>
          </a:xfrm>
          <a:prstGeom prst="ellipse">
            <a:avLst/>
          </a:prstGeom>
          <a:noFill/>
          <a:ln w="10795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Oval 14"/>
          <p:cNvSpPr/>
          <p:nvPr userDrawn="1"/>
        </p:nvSpPr>
        <p:spPr>
          <a:xfrm>
            <a:off x="6600056" y="-531440"/>
            <a:ext cx="7821488" cy="7821488"/>
          </a:xfrm>
          <a:prstGeom prst="ellipse">
            <a:avLst/>
          </a:prstGeom>
          <a:blipFill dpi="0" rotWithShape="1">
            <a:blip r:embed="rId2" cstate="screen">
              <a:extLst>
                <a:ext uri="{28A0092B-C50C-407E-A947-70E740481C1C}">
                  <a14:useLocalDpi xmlns:a14="http://schemas.microsoft.com/office/drawing/2010/main"/>
                </a:ext>
              </a:extLst>
            </a:blip>
            <a:srcRect/>
            <a:stretch>
              <a:fillRect b="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Picture 10"/>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237023" y="469533"/>
            <a:ext cx="2292107" cy="1008112"/>
          </a:xfrm>
          <a:prstGeom prst="rect">
            <a:avLst/>
          </a:prstGeom>
        </p:spPr>
      </p:pic>
      <p:pic>
        <p:nvPicPr>
          <p:cNvPr id="12" name="Picture 1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11908" y="586672"/>
            <a:ext cx="2373811" cy="818965"/>
          </a:xfrm>
          <a:prstGeom prst="rect">
            <a:avLst/>
          </a:prstGeom>
        </p:spPr>
      </p:pic>
    </p:spTree>
    <p:extLst>
      <p:ext uri="{BB962C8B-B14F-4D97-AF65-F5344CB8AC3E}">
        <p14:creationId xmlns:p14="http://schemas.microsoft.com/office/powerpoint/2010/main" val="115685035"/>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 A8">
    <p:bg>
      <p:bgPr>
        <a:solidFill>
          <a:schemeClr val="tx1"/>
        </a:solidFill>
        <a:effectLst/>
      </p:bgPr>
    </p:bg>
    <p:spTree>
      <p:nvGrpSpPr>
        <p:cNvPr id="1" name=""/>
        <p:cNvGrpSpPr/>
        <p:nvPr/>
      </p:nvGrpSpPr>
      <p:grpSpPr>
        <a:xfrm>
          <a:off x="0" y="0"/>
          <a:ext cx="0" cy="0"/>
          <a:chOff x="0" y="0"/>
          <a:chExt cx="0" cy="0"/>
        </a:xfrm>
      </p:grpSpPr>
      <p:sp>
        <p:nvSpPr>
          <p:cNvPr id="18" name="Text Placeholder 17"/>
          <p:cNvSpPr>
            <a:spLocks noGrp="1"/>
          </p:cNvSpPr>
          <p:nvPr>
            <p:ph type="body" sz="quarter" idx="11" hasCustomPrompt="1"/>
          </p:nvPr>
        </p:nvSpPr>
        <p:spPr>
          <a:xfrm>
            <a:off x="511908" y="2116821"/>
            <a:ext cx="4792004" cy="1368152"/>
          </a:xfrm>
          <a:prstGeom prst="rect">
            <a:avLst/>
          </a:prstGeom>
        </p:spPr>
        <p:txBody>
          <a:bodyPr/>
          <a:lstStyle>
            <a:lvl1pPr marL="0" indent="0">
              <a:lnSpc>
                <a:spcPct val="80000"/>
              </a:lnSpc>
              <a:buNone/>
              <a:defRPr sz="6000" b="0" baseline="0">
                <a:solidFill>
                  <a:schemeClr val="accent1"/>
                </a:solidFill>
                <a:latin typeface="Bebas Neue" panose="020B0606020202050201" pitchFamily="34" charset="0"/>
              </a:defRPr>
            </a:lvl1pPr>
            <a:lvl5pPr marL="1828846" indent="0">
              <a:buNone/>
              <a:defRPr/>
            </a:lvl5pPr>
          </a:lstStyle>
          <a:p>
            <a:pPr lvl="0"/>
            <a:r>
              <a:rPr lang="en-US" dirty="0" smtClean="0"/>
              <a:t>POWERPOINT</a:t>
            </a:r>
            <a:br>
              <a:rPr lang="en-US" dirty="0" smtClean="0"/>
            </a:br>
            <a:r>
              <a:rPr lang="en-US" dirty="0" smtClean="0"/>
              <a:t>MAIN TITLE</a:t>
            </a:r>
          </a:p>
        </p:txBody>
      </p:sp>
      <p:sp>
        <p:nvSpPr>
          <p:cNvPr id="21" name="Text Placeholder 20"/>
          <p:cNvSpPr>
            <a:spLocks noGrp="1"/>
          </p:cNvSpPr>
          <p:nvPr>
            <p:ph type="body" sz="quarter" idx="12" hasCustomPrompt="1"/>
          </p:nvPr>
        </p:nvSpPr>
        <p:spPr>
          <a:xfrm>
            <a:off x="513159" y="3755213"/>
            <a:ext cx="4790753" cy="417512"/>
          </a:xfrm>
          <a:prstGeom prst="rect">
            <a:avLst/>
          </a:prstGeom>
        </p:spPr>
        <p:txBody>
          <a:bodyPr/>
          <a:lstStyle>
            <a:lvl1pPr marL="0" indent="0">
              <a:spcAft>
                <a:spcPts val="1200"/>
              </a:spcAft>
              <a:buNone/>
              <a:defRPr sz="1800" b="1" baseline="0">
                <a:solidFill>
                  <a:schemeClr val="bg1"/>
                </a:solidFill>
              </a:defRPr>
            </a:lvl1pPr>
          </a:lstStyle>
          <a:p>
            <a:pPr lvl="0"/>
            <a:r>
              <a:rPr lang="en-US" dirty="0" smtClean="0"/>
              <a:t>Additional content level</a:t>
            </a:r>
            <a:endParaRPr lang="en-GB" dirty="0"/>
          </a:p>
        </p:txBody>
      </p:sp>
      <p:sp>
        <p:nvSpPr>
          <p:cNvPr id="22" name="Text Placeholder 20"/>
          <p:cNvSpPr>
            <a:spLocks noGrp="1"/>
          </p:cNvSpPr>
          <p:nvPr>
            <p:ph type="body" sz="quarter" idx="13" hasCustomPrompt="1"/>
          </p:nvPr>
        </p:nvSpPr>
        <p:spPr>
          <a:xfrm>
            <a:off x="513159" y="5373216"/>
            <a:ext cx="4790753" cy="417512"/>
          </a:xfrm>
          <a:prstGeom prst="rect">
            <a:avLst/>
          </a:prstGeom>
        </p:spPr>
        <p:txBody>
          <a:bodyPr/>
          <a:lstStyle>
            <a:lvl1pPr marL="0" indent="0">
              <a:spcAft>
                <a:spcPts val="1200"/>
              </a:spcAft>
              <a:buNone/>
              <a:defRPr sz="1800" b="1">
                <a:solidFill>
                  <a:schemeClr val="bg1"/>
                </a:solidFill>
              </a:defRPr>
            </a:lvl1pPr>
          </a:lstStyle>
          <a:p>
            <a:pPr lvl="0"/>
            <a:r>
              <a:rPr lang="en-US" dirty="0" smtClean="0"/>
              <a:t>Date/xx/xx</a:t>
            </a:r>
            <a:endParaRPr lang="en-GB" dirty="0"/>
          </a:p>
        </p:txBody>
      </p:sp>
      <p:sp>
        <p:nvSpPr>
          <p:cNvPr id="9" name="Text Placeholder 20"/>
          <p:cNvSpPr>
            <a:spLocks noGrp="1"/>
          </p:cNvSpPr>
          <p:nvPr>
            <p:ph type="body" sz="quarter" idx="14" hasCustomPrompt="1"/>
          </p:nvPr>
        </p:nvSpPr>
        <p:spPr>
          <a:xfrm>
            <a:off x="513159" y="4267073"/>
            <a:ext cx="4790753" cy="417512"/>
          </a:xfrm>
          <a:prstGeom prst="rect">
            <a:avLst/>
          </a:prstGeom>
        </p:spPr>
        <p:txBody>
          <a:bodyPr/>
          <a:lstStyle>
            <a:lvl1pPr marL="0" indent="0">
              <a:spcAft>
                <a:spcPts val="1200"/>
              </a:spcAft>
              <a:buNone/>
              <a:defRPr sz="1800" b="0" baseline="0">
                <a:solidFill>
                  <a:schemeClr val="bg1"/>
                </a:solidFill>
              </a:defRPr>
            </a:lvl1pPr>
          </a:lstStyle>
          <a:p>
            <a:pPr lvl="0"/>
            <a:r>
              <a:rPr lang="en-US" dirty="0" smtClean="0"/>
              <a:t>Level two copy style</a:t>
            </a:r>
            <a:endParaRPr lang="en-GB" dirty="0"/>
          </a:p>
        </p:txBody>
      </p:sp>
      <p:sp>
        <p:nvSpPr>
          <p:cNvPr id="14" name="Freeform 13"/>
          <p:cNvSpPr/>
          <p:nvPr userDrawn="1"/>
        </p:nvSpPr>
        <p:spPr>
          <a:xfrm>
            <a:off x="538951" y="4862224"/>
            <a:ext cx="2676729" cy="257000"/>
          </a:xfrm>
          <a:custGeom>
            <a:avLst/>
            <a:gdLst>
              <a:gd name="connsiteX0" fmla="*/ 0 w 5043341"/>
              <a:gd name="connsiteY0" fmla="*/ 122548 h 405352"/>
              <a:gd name="connsiteX1" fmla="*/ 0 w 5043341"/>
              <a:gd name="connsiteY1" fmla="*/ 0 h 405352"/>
              <a:gd name="connsiteX2" fmla="*/ 5043341 w 5043341"/>
              <a:gd name="connsiteY2" fmla="*/ 0 h 405352"/>
              <a:gd name="connsiteX3" fmla="*/ 5043341 w 5043341"/>
              <a:gd name="connsiteY3" fmla="*/ 405352 h 405352"/>
              <a:gd name="connsiteX4" fmla="*/ 0 w 5043341"/>
              <a:gd name="connsiteY4" fmla="*/ 122548 h 4053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43341" h="405352">
                <a:moveTo>
                  <a:pt x="0" y="122548"/>
                </a:moveTo>
                <a:lnTo>
                  <a:pt x="0" y="0"/>
                </a:lnTo>
                <a:lnTo>
                  <a:pt x="5043341" y="0"/>
                </a:lnTo>
                <a:lnTo>
                  <a:pt x="5043341" y="405352"/>
                </a:lnTo>
                <a:lnTo>
                  <a:pt x="0" y="12254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Oval 15"/>
          <p:cNvSpPr/>
          <p:nvPr userDrawn="1"/>
        </p:nvSpPr>
        <p:spPr>
          <a:xfrm>
            <a:off x="6428656" y="-702840"/>
            <a:ext cx="8164288" cy="8164288"/>
          </a:xfrm>
          <a:prstGeom prst="ellipse">
            <a:avLst/>
          </a:prstGeom>
          <a:noFill/>
          <a:ln w="1079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Oval 19"/>
          <p:cNvSpPr/>
          <p:nvPr userDrawn="1"/>
        </p:nvSpPr>
        <p:spPr>
          <a:xfrm>
            <a:off x="6191696" y="-939800"/>
            <a:ext cx="8638208" cy="8638208"/>
          </a:xfrm>
          <a:prstGeom prst="ellipse">
            <a:avLst/>
          </a:prstGeom>
          <a:noFill/>
          <a:ln w="10795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Oval 14"/>
          <p:cNvSpPr/>
          <p:nvPr userDrawn="1"/>
        </p:nvSpPr>
        <p:spPr>
          <a:xfrm>
            <a:off x="6600056" y="-531440"/>
            <a:ext cx="7821488" cy="7821488"/>
          </a:xfrm>
          <a:prstGeom prst="ellipse">
            <a:avLst/>
          </a:prstGeom>
          <a:blipFill dpi="0" rotWithShape="1">
            <a:blip r:embed="rId2" cstate="screen">
              <a:extLst>
                <a:ext uri="{28A0092B-C50C-407E-A947-70E740481C1C}">
                  <a14:useLocalDpi xmlns:a14="http://schemas.microsoft.com/office/drawing/2010/main"/>
                </a:ext>
              </a:extLst>
            </a:blip>
            <a:srcRect/>
            <a:stretch>
              <a:fillRect b="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Picture 10"/>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237023" y="469533"/>
            <a:ext cx="2292107" cy="1008112"/>
          </a:xfrm>
          <a:prstGeom prst="rect">
            <a:avLst/>
          </a:prstGeom>
        </p:spPr>
      </p:pic>
      <p:pic>
        <p:nvPicPr>
          <p:cNvPr id="12" name="Picture 1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11908" y="586672"/>
            <a:ext cx="2373811" cy="818965"/>
          </a:xfrm>
          <a:prstGeom prst="rect">
            <a:avLst/>
          </a:prstGeom>
        </p:spPr>
      </p:pic>
    </p:spTree>
    <p:extLst>
      <p:ext uri="{BB962C8B-B14F-4D97-AF65-F5344CB8AC3E}">
        <p14:creationId xmlns:p14="http://schemas.microsoft.com/office/powerpoint/2010/main" val="2223414104"/>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 B1">
    <p:bg>
      <p:bgPr>
        <a:solidFill>
          <a:schemeClr val="tx1"/>
        </a:solidFill>
        <a:effectLst/>
      </p:bgPr>
    </p:bg>
    <p:spTree>
      <p:nvGrpSpPr>
        <p:cNvPr id="1" name=""/>
        <p:cNvGrpSpPr/>
        <p:nvPr/>
      </p:nvGrpSpPr>
      <p:grpSpPr>
        <a:xfrm>
          <a:off x="0" y="0"/>
          <a:ext cx="0" cy="0"/>
          <a:chOff x="0" y="0"/>
          <a:chExt cx="0" cy="0"/>
        </a:xfrm>
      </p:grpSpPr>
      <p:sp>
        <p:nvSpPr>
          <p:cNvPr id="14" name="Freeform 13"/>
          <p:cNvSpPr/>
          <p:nvPr userDrawn="1"/>
        </p:nvSpPr>
        <p:spPr>
          <a:xfrm flipV="1">
            <a:off x="-12699" y="1603156"/>
            <a:ext cx="12204699" cy="5254844"/>
          </a:xfrm>
          <a:custGeom>
            <a:avLst/>
            <a:gdLst>
              <a:gd name="connsiteX0" fmla="*/ 0 w 5043341"/>
              <a:gd name="connsiteY0" fmla="*/ 122548 h 405352"/>
              <a:gd name="connsiteX1" fmla="*/ 0 w 5043341"/>
              <a:gd name="connsiteY1" fmla="*/ 0 h 405352"/>
              <a:gd name="connsiteX2" fmla="*/ 5043341 w 5043341"/>
              <a:gd name="connsiteY2" fmla="*/ 0 h 405352"/>
              <a:gd name="connsiteX3" fmla="*/ 5043341 w 5043341"/>
              <a:gd name="connsiteY3" fmla="*/ 405352 h 405352"/>
              <a:gd name="connsiteX4" fmla="*/ 0 w 5043341"/>
              <a:gd name="connsiteY4" fmla="*/ 122548 h 405352"/>
              <a:gd name="connsiteX0" fmla="*/ 0 w 5043341"/>
              <a:gd name="connsiteY0" fmla="*/ 122548 h 376253"/>
              <a:gd name="connsiteX1" fmla="*/ 0 w 5043341"/>
              <a:gd name="connsiteY1" fmla="*/ 0 h 376253"/>
              <a:gd name="connsiteX2" fmla="*/ 5043341 w 5043341"/>
              <a:gd name="connsiteY2" fmla="*/ 0 h 376253"/>
              <a:gd name="connsiteX3" fmla="*/ 5043341 w 5043341"/>
              <a:gd name="connsiteY3" fmla="*/ 376253 h 376253"/>
              <a:gd name="connsiteX4" fmla="*/ 0 w 5043341"/>
              <a:gd name="connsiteY4" fmla="*/ 122548 h 376253"/>
              <a:gd name="connsiteX0" fmla="*/ 0 w 5048594"/>
              <a:gd name="connsiteY0" fmla="*/ 171652 h 376253"/>
              <a:gd name="connsiteX1" fmla="*/ 5253 w 5048594"/>
              <a:gd name="connsiteY1" fmla="*/ 0 h 376253"/>
              <a:gd name="connsiteX2" fmla="*/ 5048594 w 5048594"/>
              <a:gd name="connsiteY2" fmla="*/ 0 h 376253"/>
              <a:gd name="connsiteX3" fmla="*/ 5048594 w 5048594"/>
              <a:gd name="connsiteY3" fmla="*/ 376253 h 376253"/>
              <a:gd name="connsiteX4" fmla="*/ 0 w 5048594"/>
              <a:gd name="connsiteY4" fmla="*/ 171652 h 376253"/>
              <a:gd name="connsiteX0" fmla="*/ 0 w 5048594"/>
              <a:gd name="connsiteY0" fmla="*/ 171652 h 376253"/>
              <a:gd name="connsiteX1" fmla="*/ 5253 w 5048594"/>
              <a:gd name="connsiteY1" fmla="*/ 0 h 376253"/>
              <a:gd name="connsiteX2" fmla="*/ 5048594 w 5048594"/>
              <a:gd name="connsiteY2" fmla="*/ 0 h 376253"/>
              <a:gd name="connsiteX3" fmla="*/ 5048594 w 5048594"/>
              <a:gd name="connsiteY3" fmla="*/ 376253 h 376253"/>
              <a:gd name="connsiteX4" fmla="*/ 0 w 5048594"/>
              <a:gd name="connsiteY4" fmla="*/ 171652 h 3762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48594" h="376253">
                <a:moveTo>
                  <a:pt x="0" y="171652"/>
                </a:moveTo>
                <a:lnTo>
                  <a:pt x="5253" y="0"/>
                </a:lnTo>
                <a:lnTo>
                  <a:pt x="5048594" y="0"/>
                </a:lnTo>
                <a:lnTo>
                  <a:pt x="5048594" y="376253"/>
                </a:lnTo>
                <a:lnTo>
                  <a:pt x="0" y="171652"/>
                </a:lnTo>
                <a:close/>
              </a:path>
            </a:pathLst>
          </a:custGeom>
          <a:blipFill dpi="0" rotWithShape="0">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 Placeholder 17"/>
          <p:cNvSpPr>
            <a:spLocks noGrp="1"/>
          </p:cNvSpPr>
          <p:nvPr>
            <p:ph type="body" sz="quarter" idx="11" hasCustomPrompt="1"/>
          </p:nvPr>
        </p:nvSpPr>
        <p:spPr>
          <a:xfrm>
            <a:off x="511908" y="452727"/>
            <a:ext cx="4792004" cy="1368152"/>
          </a:xfrm>
          <a:prstGeom prst="rect">
            <a:avLst/>
          </a:prstGeom>
        </p:spPr>
        <p:txBody>
          <a:bodyPr/>
          <a:lstStyle>
            <a:lvl1pPr marL="0" indent="0">
              <a:lnSpc>
                <a:spcPct val="80000"/>
              </a:lnSpc>
              <a:buNone/>
              <a:defRPr sz="6000" b="0" baseline="0">
                <a:solidFill>
                  <a:schemeClr val="accent1"/>
                </a:solidFill>
                <a:latin typeface="Bebas Neue" panose="020B0606020202050201" pitchFamily="34" charset="0"/>
              </a:defRPr>
            </a:lvl1pPr>
            <a:lvl5pPr marL="1828846" indent="0">
              <a:buNone/>
              <a:defRPr/>
            </a:lvl5pPr>
          </a:lstStyle>
          <a:p>
            <a:pPr lvl="0"/>
            <a:r>
              <a:rPr lang="en-US" dirty="0" smtClean="0"/>
              <a:t>POWERPOINT</a:t>
            </a:r>
            <a:br>
              <a:rPr lang="en-US" dirty="0" smtClean="0"/>
            </a:br>
            <a:r>
              <a:rPr lang="en-US" dirty="0" smtClean="0"/>
              <a:t>MAIN TITLE</a:t>
            </a:r>
          </a:p>
        </p:txBody>
      </p:sp>
      <p:sp>
        <p:nvSpPr>
          <p:cNvPr id="21" name="Text Placeholder 20"/>
          <p:cNvSpPr>
            <a:spLocks noGrp="1"/>
          </p:cNvSpPr>
          <p:nvPr>
            <p:ph type="body" sz="quarter" idx="12" hasCustomPrompt="1"/>
          </p:nvPr>
        </p:nvSpPr>
        <p:spPr>
          <a:xfrm>
            <a:off x="513159" y="2147392"/>
            <a:ext cx="4790753" cy="417512"/>
          </a:xfrm>
          <a:prstGeom prst="rect">
            <a:avLst/>
          </a:prstGeom>
        </p:spPr>
        <p:txBody>
          <a:bodyPr/>
          <a:lstStyle>
            <a:lvl1pPr marL="0" indent="0">
              <a:spcAft>
                <a:spcPts val="1200"/>
              </a:spcAft>
              <a:buNone/>
              <a:defRPr sz="1800" b="1" baseline="0">
                <a:solidFill>
                  <a:schemeClr val="bg1"/>
                </a:solidFill>
              </a:defRPr>
            </a:lvl1pPr>
          </a:lstStyle>
          <a:p>
            <a:pPr lvl="0"/>
            <a:r>
              <a:rPr lang="en-US" dirty="0" smtClean="0"/>
              <a:t>Additional content level</a:t>
            </a:r>
            <a:endParaRPr lang="en-GB" dirty="0"/>
          </a:p>
        </p:txBody>
      </p:sp>
      <p:sp>
        <p:nvSpPr>
          <p:cNvPr id="22" name="Text Placeholder 20"/>
          <p:cNvSpPr>
            <a:spLocks noGrp="1"/>
          </p:cNvSpPr>
          <p:nvPr>
            <p:ph type="body" sz="quarter" idx="13" hasCustomPrompt="1"/>
          </p:nvPr>
        </p:nvSpPr>
        <p:spPr>
          <a:xfrm>
            <a:off x="513159" y="3203441"/>
            <a:ext cx="4790753" cy="417512"/>
          </a:xfrm>
          <a:prstGeom prst="rect">
            <a:avLst/>
          </a:prstGeom>
        </p:spPr>
        <p:txBody>
          <a:bodyPr/>
          <a:lstStyle>
            <a:lvl1pPr marL="0" indent="0">
              <a:spcAft>
                <a:spcPts val="1200"/>
              </a:spcAft>
              <a:buNone/>
              <a:defRPr sz="1800" b="1">
                <a:solidFill>
                  <a:schemeClr val="bg1"/>
                </a:solidFill>
              </a:defRPr>
            </a:lvl1pPr>
          </a:lstStyle>
          <a:p>
            <a:pPr lvl="0"/>
            <a:r>
              <a:rPr lang="en-US" dirty="0" smtClean="0"/>
              <a:t>Date/xx/xx</a:t>
            </a:r>
            <a:endParaRPr lang="en-GB" dirty="0"/>
          </a:p>
        </p:txBody>
      </p:sp>
      <p:sp>
        <p:nvSpPr>
          <p:cNvPr id="9" name="Text Placeholder 20"/>
          <p:cNvSpPr>
            <a:spLocks noGrp="1"/>
          </p:cNvSpPr>
          <p:nvPr>
            <p:ph type="body" sz="quarter" idx="14" hasCustomPrompt="1"/>
          </p:nvPr>
        </p:nvSpPr>
        <p:spPr>
          <a:xfrm>
            <a:off x="513159" y="2659252"/>
            <a:ext cx="4790753" cy="417512"/>
          </a:xfrm>
          <a:prstGeom prst="rect">
            <a:avLst/>
          </a:prstGeom>
        </p:spPr>
        <p:txBody>
          <a:bodyPr/>
          <a:lstStyle>
            <a:lvl1pPr marL="0" indent="0">
              <a:spcAft>
                <a:spcPts val="1200"/>
              </a:spcAft>
              <a:buNone/>
              <a:defRPr sz="1800" b="0" baseline="0">
                <a:solidFill>
                  <a:schemeClr val="bg1"/>
                </a:solidFill>
              </a:defRPr>
            </a:lvl1pPr>
          </a:lstStyle>
          <a:p>
            <a:pPr lvl="0"/>
            <a:r>
              <a:rPr lang="en-US" dirty="0" smtClean="0"/>
              <a:t>Level two copy style</a:t>
            </a:r>
            <a:endParaRPr lang="en-GB" dirty="0"/>
          </a:p>
        </p:txBody>
      </p:sp>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744072" y="332656"/>
            <a:ext cx="2292107" cy="1008112"/>
          </a:xfrm>
          <a:prstGeom prst="rect">
            <a:avLst/>
          </a:prstGeom>
        </p:spPr>
      </p:pic>
      <p:pic>
        <p:nvPicPr>
          <p:cNvPr id="10" name="Picture 9"/>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393758" y="449795"/>
            <a:ext cx="2373811" cy="818965"/>
          </a:xfrm>
          <a:prstGeom prst="rect">
            <a:avLst/>
          </a:prstGeom>
        </p:spPr>
      </p:pic>
    </p:spTree>
    <p:extLst>
      <p:ext uri="{BB962C8B-B14F-4D97-AF65-F5344CB8AC3E}">
        <p14:creationId xmlns:p14="http://schemas.microsoft.com/office/powerpoint/2010/main" val="316259346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36849924"/>
      </p:ext>
    </p:extLst>
  </p:cSld>
  <p:clrMap bg1="lt1" tx1="dk1" bg2="lt2" tx2="dk2" accent1="accent1" accent2="accent2" accent3="accent3" accent4="accent4" accent5="accent5" accent6="accent6" hlink="hlink" folHlink="folHlink"/>
  <p:sldLayoutIdLst>
    <p:sldLayoutId id="2147483653" r:id="rId1"/>
    <p:sldLayoutId id="2147483679" r:id="rId2"/>
    <p:sldLayoutId id="2147483680" r:id="rId3"/>
    <p:sldLayoutId id="2147483681" r:id="rId4"/>
    <p:sldLayoutId id="2147483682" r:id="rId5"/>
    <p:sldLayoutId id="2147483683" r:id="rId6"/>
    <p:sldLayoutId id="2147483684" r:id="rId7"/>
    <p:sldLayoutId id="2147483690" r:id="rId8"/>
    <p:sldLayoutId id="2147483671" r:id="rId9"/>
    <p:sldLayoutId id="2147483685" r:id="rId10"/>
    <p:sldLayoutId id="2147483686" r:id="rId11"/>
    <p:sldLayoutId id="2147483687" r:id="rId12"/>
    <p:sldLayoutId id="2147483688" r:id="rId13"/>
    <p:sldLayoutId id="2147483672" r:id="rId14"/>
    <p:sldLayoutId id="2147483689" r:id="rId15"/>
    <p:sldLayoutId id="2147483691" r:id="rId16"/>
    <p:sldLayoutId id="2147483692" r:id="rId17"/>
    <p:sldLayoutId id="2147483693" r:id="rId18"/>
    <p:sldLayoutId id="2147483694" r:id="rId19"/>
    <p:sldLayoutId id="2147483673" r:id="rId20"/>
    <p:sldLayoutId id="2147483674" r:id="rId21"/>
    <p:sldLayoutId id="2147483695" r:id="rId22"/>
    <p:sldLayoutId id="2147483696" r:id="rId23"/>
    <p:sldLayoutId id="2147483697" r:id="rId24"/>
    <p:sldLayoutId id="2147483698" r:id="rId25"/>
    <p:sldLayoutId id="2147483699" r:id="rId26"/>
    <p:sldLayoutId id="2147483675" r:id="rId27"/>
    <p:sldLayoutId id="2147483700" r:id="rId28"/>
    <p:sldLayoutId id="2147483701" r:id="rId29"/>
    <p:sldLayoutId id="2147483702" r:id="rId30"/>
    <p:sldLayoutId id="2147483703" r:id="rId31"/>
    <p:sldLayoutId id="2147483704" r:id="rId32"/>
    <p:sldLayoutId id="2147483650" r:id="rId33"/>
    <p:sldLayoutId id="2147483676" r:id="rId34"/>
    <p:sldLayoutId id="2147483705" r:id="rId35"/>
    <p:sldLayoutId id="2147483706" r:id="rId36"/>
    <p:sldLayoutId id="2147483707" r:id="rId37"/>
    <p:sldLayoutId id="2147483708" r:id="rId38"/>
    <p:sldLayoutId id="2147483709" r:id="rId39"/>
    <p:sldLayoutId id="2147483717" r:id="rId40"/>
    <p:sldLayoutId id="2147483677" r:id="rId41"/>
    <p:sldLayoutId id="2147483710" r:id="rId42"/>
    <p:sldLayoutId id="2147483711" r:id="rId43"/>
    <p:sldLayoutId id="2147483712" r:id="rId44"/>
    <p:sldLayoutId id="2147483713" r:id="rId45"/>
    <p:sldLayoutId id="2147483714" r:id="rId46"/>
    <p:sldLayoutId id="2147483715" r:id="rId47"/>
    <p:sldLayoutId id="2147483716" r:id="rId48"/>
    <p:sldLayoutId id="2147483718" r:id="rId49"/>
    <p:sldLayoutId id="2147483719" r:id="rId50"/>
    <p:sldLayoutId id="2147483678" r:id="rId51"/>
  </p:sldLayoutIdLst>
  <p:timing>
    <p:tnLst>
      <p:par>
        <p:cTn id="1" dur="indefinite" restart="never" nodeType="tmRoot"/>
      </p:par>
    </p:tnLst>
  </p:timing>
  <p:txStyles>
    <p:titleStyle>
      <a:lvl1pPr algn="ctr" defTabSz="914423" rtl="0" eaLnBrk="1" latinLnBrk="0" hangingPunct="1">
        <a:spcBef>
          <a:spcPct val="0"/>
        </a:spcBef>
        <a:buNone/>
        <a:defRPr sz="4401" kern="1200">
          <a:solidFill>
            <a:schemeClr val="tx1"/>
          </a:solidFill>
          <a:latin typeface="+mj-lt"/>
          <a:ea typeface="+mj-ea"/>
          <a:cs typeface="+mj-cs"/>
        </a:defRPr>
      </a:lvl1pPr>
    </p:titleStyle>
    <p:bodyStyle>
      <a:lvl1pPr marL="342908" indent="-342908" algn="l" defTabSz="914423"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69" indent="-285757" algn="l" defTabSz="91442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28" indent="-228606" algn="l" defTabSz="91442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40" indent="-228606" algn="l" defTabSz="914423"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52" indent="-228606" algn="l" defTabSz="914423"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63" indent="-228606" algn="l" defTabSz="914423"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74" indent="-228606" algn="l" defTabSz="914423"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86" indent="-228606" algn="l" defTabSz="914423"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97" indent="-228606" algn="l" defTabSz="914423"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23" rtl="0" eaLnBrk="1" latinLnBrk="0" hangingPunct="1">
        <a:defRPr sz="1800" kern="1200">
          <a:solidFill>
            <a:schemeClr val="tx1"/>
          </a:solidFill>
          <a:latin typeface="+mn-lt"/>
          <a:ea typeface="+mn-ea"/>
          <a:cs typeface="+mn-cs"/>
        </a:defRPr>
      </a:lvl1pPr>
      <a:lvl2pPr marL="457212" algn="l" defTabSz="914423" rtl="0" eaLnBrk="1" latinLnBrk="0" hangingPunct="1">
        <a:defRPr sz="1800" kern="1200">
          <a:solidFill>
            <a:schemeClr val="tx1"/>
          </a:solidFill>
          <a:latin typeface="+mn-lt"/>
          <a:ea typeface="+mn-ea"/>
          <a:cs typeface="+mn-cs"/>
        </a:defRPr>
      </a:lvl2pPr>
      <a:lvl3pPr marL="914423" algn="l" defTabSz="914423" rtl="0" eaLnBrk="1" latinLnBrk="0" hangingPunct="1">
        <a:defRPr sz="1800" kern="1200">
          <a:solidFill>
            <a:schemeClr val="tx1"/>
          </a:solidFill>
          <a:latin typeface="+mn-lt"/>
          <a:ea typeface="+mn-ea"/>
          <a:cs typeface="+mn-cs"/>
        </a:defRPr>
      </a:lvl3pPr>
      <a:lvl4pPr marL="1371634" algn="l" defTabSz="914423" rtl="0" eaLnBrk="1" latinLnBrk="0" hangingPunct="1">
        <a:defRPr sz="1800" kern="1200">
          <a:solidFill>
            <a:schemeClr val="tx1"/>
          </a:solidFill>
          <a:latin typeface="+mn-lt"/>
          <a:ea typeface="+mn-ea"/>
          <a:cs typeface="+mn-cs"/>
        </a:defRPr>
      </a:lvl4pPr>
      <a:lvl5pPr marL="1828846" algn="l" defTabSz="914423" rtl="0" eaLnBrk="1" latinLnBrk="0" hangingPunct="1">
        <a:defRPr sz="1800" kern="1200">
          <a:solidFill>
            <a:schemeClr val="tx1"/>
          </a:solidFill>
          <a:latin typeface="+mn-lt"/>
          <a:ea typeface="+mn-ea"/>
          <a:cs typeface="+mn-cs"/>
        </a:defRPr>
      </a:lvl5pPr>
      <a:lvl6pPr marL="2286057" algn="l" defTabSz="914423" rtl="0" eaLnBrk="1" latinLnBrk="0" hangingPunct="1">
        <a:defRPr sz="1800" kern="1200">
          <a:solidFill>
            <a:schemeClr val="tx1"/>
          </a:solidFill>
          <a:latin typeface="+mn-lt"/>
          <a:ea typeface="+mn-ea"/>
          <a:cs typeface="+mn-cs"/>
        </a:defRPr>
      </a:lvl6pPr>
      <a:lvl7pPr marL="2743269" algn="l" defTabSz="914423" rtl="0" eaLnBrk="1" latinLnBrk="0" hangingPunct="1">
        <a:defRPr sz="1800" kern="1200">
          <a:solidFill>
            <a:schemeClr val="tx1"/>
          </a:solidFill>
          <a:latin typeface="+mn-lt"/>
          <a:ea typeface="+mn-ea"/>
          <a:cs typeface="+mn-cs"/>
        </a:defRPr>
      </a:lvl7pPr>
      <a:lvl8pPr marL="3200480" algn="l" defTabSz="914423" rtl="0" eaLnBrk="1" latinLnBrk="0" hangingPunct="1">
        <a:defRPr sz="1800" kern="1200">
          <a:solidFill>
            <a:schemeClr val="tx1"/>
          </a:solidFill>
          <a:latin typeface="+mn-lt"/>
          <a:ea typeface="+mn-ea"/>
          <a:cs typeface="+mn-cs"/>
        </a:defRPr>
      </a:lvl8pPr>
      <a:lvl9pPr marL="3657691" algn="l" defTabSz="91442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8.png"/><Relationship Id="rId1" Type="http://schemas.openxmlformats.org/officeDocument/2006/relationships/slideLayout" Target="../slideLayouts/slideLayout33.xml"/></Relationships>
</file>

<file path=ppt/slides/_rels/slide1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3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8.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33.xml"/></Relationships>
</file>

<file path=ppt/slides/_rels/slide9.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3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err="1" smtClean="0">
                <a:solidFill>
                  <a:schemeClr val="bg1"/>
                </a:solidFill>
              </a:rPr>
              <a:t>WHat</a:t>
            </a:r>
            <a:r>
              <a:rPr lang="en-GB" dirty="0" smtClean="0">
                <a:solidFill>
                  <a:schemeClr val="bg1"/>
                </a:solidFill>
              </a:rPr>
              <a:t> makes </a:t>
            </a:r>
            <a:r>
              <a:rPr lang="en-GB" dirty="0" smtClean="0">
                <a:solidFill>
                  <a:schemeClr val="bg1"/>
                </a:solidFill>
              </a:rPr>
              <a:t/>
            </a:r>
            <a:br>
              <a:rPr lang="en-GB" dirty="0" smtClean="0">
                <a:solidFill>
                  <a:schemeClr val="bg1"/>
                </a:solidFill>
              </a:rPr>
            </a:br>
            <a:r>
              <a:rPr lang="en-GB" dirty="0" smtClean="0"/>
              <a:t>a Home</a:t>
            </a:r>
            <a:r>
              <a:rPr lang="en-GB" dirty="0" smtClean="0"/>
              <a:t>?</a:t>
            </a:r>
            <a:endParaRPr lang="en-GB" dirty="0"/>
          </a:p>
        </p:txBody>
      </p:sp>
      <p:sp>
        <p:nvSpPr>
          <p:cNvPr id="3" name="Text Placeholder 2"/>
          <p:cNvSpPr>
            <a:spLocks noGrp="1"/>
          </p:cNvSpPr>
          <p:nvPr>
            <p:ph type="body" sz="quarter" idx="12"/>
          </p:nvPr>
        </p:nvSpPr>
        <p:spPr/>
        <p:txBody>
          <a:bodyPr/>
          <a:lstStyle/>
          <a:p>
            <a:pPr lvl="0"/>
            <a:r>
              <a:rPr lang="en-US" dirty="0" smtClean="0"/>
              <a:t>KS3</a:t>
            </a:r>
            <a:endParaRPr lang="en-GB" dirty="0"/>
          </a:p>
        </p:txBody>
      </p:sp>
      <p:sp>
        <p:nvSpPr>
          <p:cNvPr id="4" name="Text Placeholder 3"/>
          <p:cNvSpPr>
            <a:spLocks noGrp="1"/>
          </p:cNvSpPr>
          <p:nvPr>
            <p:ph type="body" sz="quarter" idx="13"/>
          </p:nvPr>
        </p:nvSpPr>
        <p:spPr/>
        <p:txBody>
          <a:bodyPr/>
          <a:lstStyle/>
          <a:p>
            <a:pPr lvl="0"/>
            <a:r>
              <a:rPr lang="en-US" dirty="0" smtClean="0"/>
              <a:t>Date/xx/xx</a:t>
            </a:r>
            <a:endParaRPr lang="en-GB" dirty="0"/>
          </a:p>
        </p:txBody>
      </p:sp>
      <p:sp>
        <p:nvSpPr>
          <p:cNvPr id="5" name="Text Placeholder 4"/>
          <p:cNvSpPr>
            <a:spLocks noGrp="1"/>
          </p:cNvSpPr>
          <p:nvPr>
            <p:ph type="body" sz="quarter" idx="14"/>
          </p:nvPr>
        </p:nvSpPr>
        <p:spPr/>
        <p:txBody>
          <a:bodyPr/>
          <a:lstStyle/>
          <a:p>
            <a:pPr lvl="0"/>
            <a:endParaRPr lang="en-GB" dirty="0"/>
          </a:p>
        </p:txBody>
      </p:sp>
    </p:spTree>
    <p:extLst>
      <p:ext uri="{BB962C8B-B14F-4D97-AF65-F5344CB8AC3E}">
        <p14:creationId xmlns:p14="http://schemas.microsoft.com/office/powerpoint/2010/main" val="318300889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67408" y="2257901"/>
            <a:ext cx="3168352" cy="342141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936976" y="1864552"/>
            <a:ext cx="3953544" cy="4034228"/>
          </a:xfrm>
          <a:prstGeom prst="rect">
            <a:avLst/>
          </a:prstGeom>
          <a:noFill/>
          <a:extLst>
            <a:ext uri="{909E8E84-426E-40DD-AFC4-6F175D3DCCD1}">
              <a14:hiddenFill xmlns:a14="http://schemas.microsoft.com/office/drawing/2010/main">
                <a:solidFill>
                  <a:srgbClr val="FFFFFF"/>
                </a:solidFill>
              </a14:hiddenFill>
            </a:ext>
          </a:extLst>
        </p:spPr>
      </p:pic>
      <p:sp>
        <p:nvSpPr>
          <p:cNvPr id="4" name="Title 3"/>
          <p:cNvSpPr>
            <a:spLocks noGrp="1"/>
          </p:cNvSpPr>
          <p:nvPr>
            <p:ph type="title"/>
          </p:nvPr>
        </p:nvSpPr>
        <p:spPr/>
        <p:txBody>
          <a:bodyPr/>
          <a:lstStyle/>
          <a:p>
            <a:r>
              <a:rPr lang="en-US" dirty="0" smtClean="0">
                <a:solidFill>
                  <a:schemeClr val="tx1"/>
                </a:solidFill>
              </a:rPr>
              <a:t>Task: why might they be at risk of </a:t>
            </a:r>
            <a:r>
              <a:rPr lang="en-US" dirty="0" smtClean="0"/>
              <a:t/>
            </a:r>
            <a:br>
              <a:rPr lang="en-US" dirty="0" smtClean="0"/>
            </a:br>
            <a:r>
              <a:rPr lang="en-US" dirty="0" smtClean="0"/>
              <a:t>becoming homeless</a:t>
            </a:r>
            <a:r>
              <a:rPr lang="en-US" dirty="0" smtClean="0"/>
              <a:t>?</a:t>
            </a:r>
            <a:endParaRPr lang="en-GB" dirty="0"/>
          </a:p>
        </p:txBody>
      </p:sp>
      <p:sp>
        <p:nvSpPr>
          <p:cNvPr id="6" name="TextBox 5"/>
          <p:cNvSpPr txBox="1"/>
          <p:nvPr/>
        </p:nvSpPr>
        <p:spPr>
          <a:xfrm>
            <a:off x="1003886" y="1988840"/>
            <a:ext cx="3059594" cy="3785652"/>
          </a:xfrm>
          <a:prstGeom prst="rect">
            <a:avLst/>
          </a:prstGeom>
          <a:solidFill>
            <a:schemeClr val="bg1"/>
          </a:solidFill>
        </p:spPr>
        <p:txBody>
          <a:bodyPr wrap="square" rtlCol="0">
            <a:spAutoFit/>
          </a:bodyPr>
          <a:lstStyle/>
          <a:p>
            <a:pPr lvl="0"/>
            <a:r>
              <a:rPr lang="en-GB" sz="1600" b="1" dirty="0" smtClean="0">
                <a:solidFill>
                  <a:schemeClr val="accent1"/>
                </a:solidFill>
              </a:rPr>
              <a:t>Daniel was in the care system, and when he turned 18 had to find his own place to stay. </a:t>
            </a:r>
          </a:p>
          <a:p>
            <a:pPr lvl="0"/>
            <a:endParaRPr lang="en-GB" sz="1600" b="1" dirty="0">
              <a:solidFill>
                <a:schemeClr val="accent1"/>
              </a:solidFill>
            </a:endParaRPr>
          </a:p>
          <a:p>
            <a:pPr lvl="0"/>
            <a:r>
              <a:rPr lang="en-GB" sz="1600" b="1" dirty="0" smtClean="0">
                <a:solidFill>
                  <a:schemeClr val="accent1"/>
                </a:solidFill>
              </a:rPr>
              <a:t>The only house offered to him by his local council was a second floor flat in a building where the lift was always broken.</a:t>
            </a:r>
          </a:p>
          <a:p>
            <a:pPr lvl="0"/>
            <a:endParaRPr lang="en-GB" sz="1600" b="1" dirty="0">
              <a:solidFill>
                <a:schemeClr val="accent1"/>
              </a:solidFill>
            </a:endParaRPr>
          </a:p>
          <a:p>
            <a:pPr lvl="0"/>
            <a:r>
              <a:rPr lang="en-GB" sz="1600" b="1" dirty="0" smtClean="0">
                <a:solidFill>
                  <a:schemeClr val="accent1"/>
                </a:solidFill>
              </a:rPr>
              <a:t>He were told that if he refused this flat, he wouldn’t be offered anywhere else. </a:t>
            </a:r>
          </a:p>
          <a:p>
            <a:pPr lvl="0"/>
            <a:endParaRPr lang="en-GB" sz="1600" b="1" dirty="0">
              <a:solidFill>
                <a:schemeClr val="accent1"/>
              </a:solidFill>
            </a:endParaRPr>
          </a:p>
        </p:txBody>
      </p:sp>
      <p:sp>
        <p:nvSpPr>
          <p:cNvPr id="10" name="TextBox 9"/>
          <p:cNvSpPr txBox="1"/>
          <p:nvPr/>
        </p:nvSpPr>
        <p:spPr>
          <a:xfrm>
            <a:off x="4514328" y="2080069"/>
            <a:ext cx="4798840" cy="3570208"/>
          </a:xfrm>
          <a:prstGeom prst="rect">
            <a:avLst/>
          </a:prstGeom>
          <a:solidFill>
            <a:schemeClr val="bg1"/>
          </a:solidFill>
        </p:spPr>
        <p:txBody>
          <a:bodyPr wrap="square" rtlCol="0">
            <a:spAutoFit/>
          </a:bodyPr>
          <a:lstStyle/>
          <a:p>
            <a:pPr lvl="0"/>
            <a:r>
              <a:rPr lang="en-GB" sz="1600" b="1" dirty="0" smtClean="0">
                <a:solidFill>
                  <a:schemeClr val="accent1"/>
                </a:solidFill>
              </a:rPr>
              <a:t>Beth is part of a large family with 5 other siblings. </a:t>
            </a:r>
          </a:p>
          <a:p>
            <a:pPr lvl="0"/>
            <a:endParaRPr lang="en-GB" sz="1600" b="1" dirty="0">
              <a:solidFill>
                <a:schemeClr val="accent1"/>
              </a:solidFill>
            </a:endParaRPr>
          </a:p>
          <a:p>
            <a:pPr lvl="0"/>
            <a:r>
              <a:rPr lang="en-GB" sz="1600" b="1" dirty="0" smtClean="0">
                <a:solidFill>
                  <a:schemeClr val="accent1"/>
                </a:solidFill>
              </a:rPr>
              <a:t>Her parents are always away from home working, often resulting in no one being available to take her and her siblings to school.</a:t>
            </a:r>
          </a:p>
          <a:p>
            <a:pPr lvl="0"/>
            <a:endParaRPr lang="en-GB" sz="1600" b="1" dirty="0">
              <a:solidFill>
                <a:schemeClr val="accent1"/>
              </a:solidFill>
            </a:endParaRPr>
          </a:p>
          <a:p>
            <a:pPr lvl="0"/>
            <a:r>
              <a:rPr lang="en-GB" sz="1600" b="1" dirty="0" smtClean="0">
                <a:solidFill>
                  <a:schemeClr val="accent1"/>
                </a:solidFill>
              </a:rPr>
              <a:t>She spends most of her time looking after her younger siblings, making them meals and making sure they’re ok. </a:t>
            </a:r>
          </a:p>
          <a:p>
            <a:pPr lvl="0"/>
            <a:endParaRPr lang="en-GB" sz="1600" b="1" dirty="0">
              <a:solidFill>
                <a:schemeClr val="accent1"/>
              </a:solidFill>
            </a:endParaRPr>
          </a:p>
          <a:p>
            <a:pPr lvl="0"/>
            <a:r>
              <a:rPr lang="en-GB" sz="1600" b="1" dirty="0" smtClean="0">
                <a:solidFill>
                  <a:schemeClr val="accent1"/>
                </a:solidFill>
              </a:rPr>
              <a:t>This means she misses a lot of school, and struggles to keep up with her homework. </a:t>
            </a:r>
            <a:endParaRPr lang="en-GB" sz="1600" b="1" dirty="0">
              <a:solidFill>
                <a:schemeClr val="accent1"/>
              </a:solidFill>
            </a:endParaRPr>
          </a:p>
          <a:p>
            <a:endParaRPr lang="en-GB" dirty="0">
              <a:solidFill>
                <a:schemeClr val="accent1"/>
              </a:solidFill>
            </a:endParaRPr>
          </a:p>
        </p:txBody>
      </p:sp>
    </p:spTree>
    <p:extLst>
      <p:ext uri="{BB962C8B-B14F-4D97-AF65-F5344CB8AC3E}">
        <p14:creationId xmlns:p14="http://schemas.microsoft.com/office/powerpoint/2010/main" val="12668712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4"/>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087888" y="1922829"/>
            <a:ext cx="3809528" cy="3887272"/>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23392" y="2102382"/>
            <a:ext cx="3456384" cy="3732452"/>
          </a:xfrm>
          <a:prstGeom prst="rect">
            <a:avLst/>
          </a:prstGeom>
          <a:noFill/>
          <a:extLst>
            <a:ext uri="{909E8E84-426E-40DD-AFC4-6F175D3DCCD1}">
              <a14:hiddenFill xmlns:a14="http://schemas.microsoft.com/office/drawing/2010/main">
                <a:solidFill>
                  <a:srgbClr val="FFFFFF"/>
                </a:solidFill>
              </a14:hiddenFill>
            </a:ext>
          </a:extLst>
        </p:spPr>
      </p:pic>
      <p:sp>
        <p:nvSpPr>
          <p:cNvPr id="4" name="Title 3"/>
          <p:cNvSpPr>
            <a:spLocks noGrp="1"/>
          </p:cNvSpPr>
          <p:nvPr>
            <p:ph type="title"/>
          </p:nvPr>
        </p:nvSpPr>
        <p:spPr/>
        <p:txBody>
          <a:bodyPr/>
          <a:lstStyle/>
          <a:p>
            <a:pPr defTabSz="898525"/>
            <a:r>
              <a:rPr lang="en-US" dirty="0" smtClean="0">
                <a:solidFill>
                  <a:schemeClr val="tx1"/>
                </a:solidFill>
              </a:rPr>
              <a:t>Task: why might they be at risk of </a:t>
            </a:r>
            <a:r>
              <a:rPr lang="en-US" dirty="0" smtClean="0">
                <a:solidFill>
                  <a:schemeClr val="tx1"/>
                </a:solidFill>
              </a:rPr>
              <a:t/>
            </a:r>
            <a:br>
              <a:rPr lang="en-US" dirty="0" smtClean="0">
                <a:solidFill>
                  <a:schemeClr val="tx1"/>
                </a:solidFill>
              </a:rPr>
            </a:br>
            <a:r>
              <a:rPr lang="en-US" dirty="0" smtClean="0">
                <a:solidFill>
                  <a:schemeClr val="tx1"/>
                </a:solidFill>
              </a:rPr>
              <a:t>becoming homeless</a:t>
            </a:r>
            <a:r>
              <a:rPr lang="en-US" dirty="0" smtClean="0">
                <a:solidFill>
                  <a:schemeClr val="tx1"/>
                </a:solidFill>
              </a:rPr>
              <a:t>? </a:t>
            </a:r>
            <a:r>
              <a:rPr lang="en-US" dirty="0" smtClean="0"/>
              <a:t>answers</a:t>
            </a:r>
            <a:endParaRPr lang="en-GB" dirty="0"/>
          </a:p>
        </p:txBody>
      </p:sp>
      <p:sp>
        <p:nvSpPr>
          <p:cNvPr id="6" name="TextBox 5"/>
          <p:cNvSpPr txBox="1"/>
          <p:nvPr/>
        </p:nvSpPr>
        <p:spPr>
          <a:xfrm>
            <a:off x="839416" y="2102382"/>
            <a:ext cx="3177661" cy="4031873"/>
          </a:xfrm>
          <a:prstGeom prst="rect">
            <a:avLst/>
          </a:prstGeom>
          <a:solidFill>
            <a:schemeClr val="bg1"/>
          </a:solidFill>
        </p:spPr>
        <p:txBody>
          <a:bodyPr wrap="square" rtlCol="0">
            <a:spAutoFit/>
          </a:bodyPr>
          <a:lstStyle/>
          <a:p>
            <a:pPr lvl="0"/>
            <a:r>
              <a:rPr lang="en-GB" sz="1600" b="1" dirty="0" smtClean="0">
                <a:solidFill>
                  <a:schemeClr val="accent1"/>
                </a:solidFill>
              </a:rPr>
              <a:t>The flat offered to Daniel is inaccessible and might have a huge impact on his life going forward if he were to accept this.</a:t>
            </a:r>
          </a:p>
          <a:p>
            <a:pPr lvl="0"/>
            <a:endParaRPr lang="en-GB" sz="1600" b="1" dirty="0">
              <a:solidFill>
                <a:schemeClr val="accent1"/>
              </a:solidFill>
            </a:endParaRPr>
          </a:p>
          <a:p>
            <a:pPr lvl="0"/>
            <a:r>
              <a:rPr lang="en-GB" sz="1600" b="1" dirty="0" smtClean="0">
                <a:solidFill>
                  <a:schemeClr val="accent1"/>
                </a:solidFill>
              </a:rPr>
              <a:t>He wouldn’t be able to go to college, as he couldn’t leave the flat, and he would struggle to live independently.</a:t>
            </a:r>
          </a:p>
          <a:p>
            <a:pPr lvl="0"/>
            <a:endParaRPr lang="en-GB" sz="1600" b="1" dirty="0">
              <a:solidFill>
                <a:schemeClr val="accent1"/>
              </a:solidFill>
            </a:endParaRPr>
          </a:p>
          <a:p>
            <a:pPr lvl="0"/>
            <a:r>
              <a:rPr lang="en-GB" sz="1600" b="1" dirty="0" smtClean="0">
                <a:solidFill>
                  <a:schemeClr val="accent1"/>
                </a:solidFill>
              </a:rPr>
              <a:t>Because of this, he refused the flat, but now he has nowhere to go.</a:t>
            </a:r>
          </a:p>
          <a:p>
            <a:pPr lvl="0"/>
            <a:endParaRPr lang="en-GB" sz="1600" b="1" dirty="0" smtClean="0">
              <a:solidFill>
                <a:schemeClr val="accent1"/>
              </a:solidFill>
            </a:endParaRPr>
          </a:p>
          <a:p>
            <a:pPr lvl="0"/>
            <a:endParaRPr lang="en-GB" sz="1600" b="1" dirty="0">
              <a:solidFill>
                <a:schemeClr val="accent1"/>
              </a:solidFill>
            </a:endParaRPr>
          </a:p>
        </p:txBody>
      </p:sp>
      <p:sp>
        <p:nvSpPr>
          <p:cNvPr id="10" name="TextBox 9"/>
          <p:cNvSpPr txBox="1"/>
          <p:nvPr/>
        </p:nvSpPr>
        <p:spPr>
          <a:xfrm>
            <a:off x="4341050" y="2102382"/>
            <a:ext cx="5643382" cy="3785652"/>
          </a:xfrm>
          <a:prstGeom prst="rect">
            <a:avLst/>
          </a:prstGeom>
          <a:solidFill>
            <a:schemeClr val="bg1"/>
          </a:solidFill>
        </p:spPr>
        <p:txBody>
          <a:bodyPr wrap="square" rtlCol="0">
            <a:spAutoFit/>
          </a:bodyPr>
          <a:lstStyle/>
          <a:p>
            <a:pPr lvl="0"/>
            <a:r>
              <a:rPr lang="en-GB" sz="1600" b="1" dirty="0" smtClean="0">
                <a:solidFill>
                  <a:schemeClr val="accent1"/>
                </a:solidFill>
              </a:rPr>
              <a:t>Beth is at risk of becoming homeless when she’s older for numerous reasons.</a:t>
            </a:r>
          </a:p>
          <a:p>
            <a:pPr lvl="0"/>
            <a:endParaRPr lang="en-GB" sz="1600" b="1" dirty="0">
              <a:solidFill>
                <a:schemeClr val="accent1"/>
              </a:solidFill>
            </a:endParaRPr>
          </a:p>
          <a:p>
            <a:pPr lvl="0"/>
            <a:r>
              <a:rPr lang="en-GB" sz="1600" b="1" dirty="0" smtClean="0">
                <a:solidFill>
                  <a:schemeClr val="accent1"/>
                </a:solidFill>
              </a:rPr>
              <a:t>Due to her responsibilities of looking after her siblings, she has missed a lot of education and so may miss out on the necessary skills she needs to get a job later in life. </a:t>
            </a:r>
          </a:p>
          <a:p>
            <a:pPr lvl="0"/>
            <a:endParaRPr lang="en-GB" sz="1600" b="1" dirty="0">
              <a:solidFill>
                <a:schemeClr val="accent1"/>
              </a:solidFill>
            </a:endParaRPr>
          </a:p>
          <a:p>
            <a:pPr lvl="0"/>
            <a:r>
              <a:rPr lang="en-GB" sz="1600" b="1" dirty="0" smtClean="0">
                <a:solidFill>
                  <a:schemeClr val="accent1"/>
                </a:solidFill>
              </a:rPr>
              <a:t>The weight of her responsibilities at a young age may also have an impact on her mental health going forward.</a:t>
            </a:r>
          </a:p>
          <a:p>
            <a:pPr lvl="0"/>
            <a:endParaRPr lang="en-GB" sz="1600" b="1" dirty="0">
              <a:solidFill>
                <a:schemeClr val="accent1"/>
              </a:solidFill>
            </a:endParaRPr>
          </a:p>
          <a:p>
            <a:r>
              <a:rPr lang="en-GB" sz="1600" b="1" dirty="0" smtClean="0">
                <a:solidFill>
                  <a:schemeClr val="accent1"/>
                </a:solidFill>
              </a:rPr>
              <a:t>She is also at risk as her parents are struggling to support her and her siblings in the house they currently live in, meaning he may end </a:t>
            </a:r>
            <a:r>
              <a:rPr lang="en-GB" sz="1600" b="1" dirty="0">
                <a:solidFill>
                  <a:schemeClr val="accent1"/>
                </a:solidFill>
              </a:rPr>
              <a:t>up experiencing </a:t>
            </a:r>
            <a:r>
              <a:rPr lang="en-GB" sz="1600" b="1" dirty="0" smtClean="0">
                <a:solidFill>
                  <a:schemeClr val="accent1"/>
                </a:solidFill>
              </a:rPr>
              <a:t>neglect</a:t>
            </a:r>
            <a:r>
              <a:rPr lang="en-GB" sz="1600" b="1" dirty="0">
                <a:solidFill>
                  <a:schemeClr val="accent1"/>
                </a:solidFill>
              </a:rPr>
              <a:t> </a:t>
            </a:r>
            <a:r>
              <a:rPr lang="en-GB" sz="1600" b="1" dirty="0" smtClean="0">
                <a:solidFill>
                  <a:schemeClr val="accent1"/>
                </a:solidFill>
              </a:rPr>
              <a:t>or even having to be taken into the care system.</a:t>
            </a:r>
            <a:endParaRPr lang="en-GB" dirty="0">
              <a:solidFill>
                <a:schemeClr val="accent1"/>
              </a:solidFill>
            </a:endParaRPr>
          </a:p>
        </p:txBody>
      </p:sp>
    </p:spTree>
    <p:extLst>
      <p:ext uri="{BB962C8B-B14F-4D97-AF65-F5344CB8AC3E}">
        <p14:creationId xmlns:p14="http://schemas.microsoft.com/office/powerpoint/2010/main" val="31607549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1"/>
          </p:nvPr>
        </p:nvSpPr>
        <p:spPr/>
        <p:txBody>
          <a:bodyPr/>
          <a:lstStyle/>
          <a:p>
            <a:r>
              <a:rPr lang="en-GB" dirty="0" smtClean="0"/>
              <a:t>It’s time for </a:t>
            </a:r>
            <a:r>
              <a:rPr lang="en-GB" dirty="0" smtClean="0"/>
              <a:t/>
            </a:r>
            <a:br>
              <a:rPr lang="en-GB" dirty="0" smtClean="0"/>
            </a:br>
            <a:r>
              <a:rPr lang="en-GB" dirty="0" smtClean="0"/>
              <a:t>a </a:t>
            </a:r>
            <a:r>
              <a:rPr lang="en-GB" dirty="0" smtClean="0"/>
              <a:t>quiz!</a:t>
            </a:r>
            <a:endParaRPr lang="en-GB" dirty="0">
              <a:solidFill>
                <a:schemeClr val="accent1"/>
              </a:solidFill>
            </a:endParaRPr>
          </a:p>
        </p:txBody>
      </p:sp>
      <p:sp>
        <p:nvSpPr>
          <p:cNvPr id="10" name="Text Placeholder 9"/>
          <p:cNvSpPr>
            <a:spLocks noGrp="1"/>
          </p:cNvSpPr>
          <p:nvPr>
            <p:ph type="body" sz="quarter" idx="12"/>
          </p:nvPr>
        </p:nvSpPr>
        <p:spPr/>
        <p:txBody>
          <a:bodyPr/>
          <a:lstStyle/>
          <a:p>
            <a:pPr lvl="0"/>
            <a:r>
              <a:rPr lang="en-US" dirty="0"/>
              <a:t>Additional content </a:t>
            </a:r>
            <a:r>
              <a:rPr lang="en-US" dirty="0" smtClean="0"/>
              <a:t>level</a:t>
            </a:r>
            <a:endParaRPr lang="en-GB" dirty="0"/>
          </a:p>
        </p:txBody>
      </p:sp>
      <p:sp>
        <p:nvSpPr>
          <p:cNvPr id="11" name="Text Placeholder 10"/>
          <p:cNvSpPr>
            <a:spLocks noGrp="1"/>
          </p:cNvSpPr>
          <p:nvPr>
            <p:ph type="body" sz="quarter" idx="14"/>
          </p:nvPr>
        </p:nvSpPr>
        <p:spPr/>
        <p:txBody>
          <a:bodyPr/>
          <a:lstStyle/>
          <a:p>
            <a:r>
              <a:rPr lang="en-GB" dirty="0" smtClean="0"/>
              <a:t>Level two copy style</a:t>
            </a:r>
            <a:endParaRPr lang="en-GB" dirty="0"/>
          </a:p>
        </p:txBody>
      </p:sp>
    </p:spTree>
    <p:extLst>
      <p:ext uri="{BB962C8B-B14F-4D97-AF65-F5344CB8AC3E}">
        <p14:creationId xmlns:p14="http://schemas.microsoft.com/office/powerpoint/2010/main" val="280569159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solidFill>
                  <a:schemeClr val="tx1"/>
                </a:solidFill>
              </a:rPr>
              <a:t>What have you</a:t>
            </a:r>
            <a:r>
              <a:rPr lang="en-US" dirty="0"/>
              <a:t/>
            </a:r>
            <a:br>
              <a:rPr lang="en-US" dirty="0"/>
            </a:br>
            <a:r>
              <a:rPr lang="en-US" dirty="0" smtClean="0"/>
              <a:t>learned?</a:t>
            </a:r>
            <a:endParaRPr lang="en-GB" dirty="0"/>
          </a:p>
        </p:txBody>
      </p:sp>
      <p:sp>
        <p:nvSpPr>
          <p:cNvPr id="5" name="Text Placeholder 4"/>
          <p:cNvSpPr>
            <a:spLocks noGrp="1"/>
          </p:cNvSpPr>
          <p:nvPr>
            <p:ph type="body" sz="quarter" idx="10"/>
          </p:nvPr>
        </p:nvSpPr>
        <p:spPr/>
        <p:txBody>
          <a:bodyPr/>
          <a:lstStyle/>
          <a:p>
            <a:pPr lvl="0"/>
            <a:r>
              <a:rPr lang="en-GB" dirty="0" smtClean="0"/>
              <a:t>Lets see what you have learned. Put your hand up if you think you know the answer!</a:t>
            </a:r>
            <a:endParaRPr lang="en-GB" dirty="0"/>
          </a:p>
        </p:txBody>
      </p:sp>
      <p:sp>
        <p:nvSpPr>
          <p:cNvPr id="7" name="Text Placeholder 6"/>
          <p:cNvSpPr>
            <a:spLocks noGrp="1"/>
          </p:cNvSpPr>
          <p:nvPr>
            <p:ph type="body" sz="quarter" idx="12"/>
          </p:nvPr>
        </p:nvSpPr>
        <p:spPr>
          <a:xfrm>
            <a:off x="621134" y="2564904"/>
            <a:ext cx="9003258" cy="2664296"/>
          </a:xfrm>
          <a:prstGeom prst="rect">
            <a:avLst/>
          </a:prstGeom>
        </p:spPr>
        <p:txBody>
          <a:bodyPr/>
          <a:lstStyle/>
          <a:p>
            <a:pPr marL="0" lvl="0" indent="0">
              <a:buNone/>
            </a:pPr>
            <a:r>
              <a:rPr lang="en-GB" sz="2000" b="1" dirty="0" smtClean="0"/>
              <a:t>1. Name 3 possible elements that make up a home?</a:t>
            </a:r>
          </a:p>
          <a:p>
            <a:pPr marL="0" lvl="0" indent="0">
              <a:buNone/>
            </a:pPr>
            <a:r>
              <a:rPr lang="en-GB" sz="2000" b="1" dirty="0" smtClean="0">
                <a:solidFill>
                  <a:schemeClr val="accent1"/>
                </a:solidFill>
              </a:rPr>
              <a:t>Family, feeling of safety, having a bedroom, food in the </a:t>
            </a:r>
            <a:r>
              <a:rPr lang="en-GB" sz="2000" b="1" dirty="0" smtClean="0">
                <a:solidFill>
                  <a:schemeClr val="accent1"/>
                </a:solidFill>
              </a:rPr>
              <a:t>fridge</a:t>
            </a:r>
          </a:p>
          <a:p>
            <a:pPr marL="0" lvl="0" indent="0">
              <a:buNone/>
            </a:pPr>
            <a:endParaRPr lang="en-GB" sz="2000" b="1" dirty="0" smtClean="0">
              <a:solidFill>
                <a:schemeClr val="accent1"/>
              </a:solidFill>
            </a:endParaRPr>
          </a:p>
          <a:p>
            <a:pPr marL="0" lvl="0" indent="0">
              <a:buNone/>
            </a:pPr>
            <a:r>
              <a:rPr lang="en-GB" sz="2000" b="1" dirty="0"/>
              <a:t>3. How might being in a wheelchair impact your needs in a home?</a:t>
            </a:r>
          </a:p>
          <a:p>
            <a:pPr marL="0" lvl="0" indent="0">
              <a:buNone/>
            </a:pPr>
            <a:r>
              <a:rPr lang="en-GB" sz="2000" b="1" dirty="0">
                <a:solidFill>
                  <a:schemeClr val="accent1"/>
                </a:solidFill>
              </a:rPr>
              <a:t>You will need your home to be accessible so you can come and go freely, this may include a ramp, lift or other accessible measure</a:t>
            </a:r>
            <a:r>
              <a:rPr lang="en-GB" sz="2000" b="1" dirty="0" smtClean="0">
                <a:solidFill>
                  <a:schemeClr val="accent1"/>
                </a:solidFill>
              </a:rPr>
              <a:t>.</a:t>
            </a:r>
          </a:p>
          <a:p>
            <a:pPr marL="0" lvl="0" indent="0">
              <a:buNone/>
            </a:pPr>
            <a:endParaRPr lang="en-GB" sz="2000" b="1" dirty="0" smtClean="0">
              <a:solidFill>
                <a:schemeClr val="accent1"/>
              </a:solidFill>
            </a:endParaRPr>
          </a:p>
          <a:p>
            <a:pPr marL="0" lvl="0" indent="0">
              <a:buNone/>
            </a:pPr>
            <a:r>
              <a:rPr lang="en-GB" sz="2000" b="1" dirty="0" smtClean="0"/>
              <a:t>2. Name 3 things that can cause a young person to not have a home?</a:t>
            </a:r>
          </a:p>
          <a:p>
            <a:pPr marL="0" lvl="0" indent="0">
              <a:buNone/>
            </a:pPr>
            <a:r>
              <a:rPr lang="en-GB" sz="2000" b="1" dirty="0" smtClean="0">
                <a:solidFill>
                  <a:schemeClr val="accent1"/>
                </a:solidFill>
              </a:rPr>
              <a:t>Exclusion from school, family breakdown, refugees, leaving care</a:t>
            </a:r>
          </a:p>
          <a:p>
            <a:pPr marL="0" lvl="0" indent="0">
              <a:buNone/>
            </a:pPr>
            <a:endParaRPr lang="en-GB" b="1" dirty="0" smtClean="0">
              <a:solidFill>
                <a:schemeClr val="accent3"/>
              </a:solidFill>
            </a:endParaRPr>
          </a:p>
          <a:p>
            <a:pPr marL="342900" lvl="0" indent="-342900">
              <a:buAutoNum type="arabicPeriod"/>
            </a:pPr>
            <a:endParaRPr lang="en-GB" dirty="0"/>
          </a:p>
        </p:txBody>
      </p:sp>
    </p:spTree>
    <p:extLst>
      <p:ext uri="{BB962C8B-B14F-4D97-AF65-F5344CB8AC3E}">
        <p14:creationId xmlns:p14="http://schemas.microsoft.com/office/powerpoint/2010/main" val="19462958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anim calcmode="lin" valueType="num">
                                      <p:cBhvr additive="base">
                                        <p:cTn id="13" dur="10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14" dur="10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
                                            <p:txEl>
                                              <p:pRg st="3" end="3"/>
                                            </p:txEl>
                                          </p:spTgt>
                                        </p:tgtEl>
                                        <p:attrNameLst>
                                          <p:attrName>style.visibility</p:attrName>
                                        </p:attrNameLst>
                                      </p:cBhvr>
                                      <p:to>
                                        <p:strVal val="visible"/>
                                      </p:to>
                                    </p:set>
                                    <p:anim calcmode="lin" valueType="num">
                                      <p:cBhvr additive="base">
                                        <p:cTn id="19" dur="1000" fill="hold"/>
                                        <p:tgtEl>
                                          <p:spTgt spid="7">
                                            <p:txEl>
                                              <p:pRg st="3" end="3"/>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7">
                                            <p:txEl>
                                              <p:pRg st="4" end="4"/>
                                            </p:txEl>
                                          </p:spTgt>
                                        </p:tgtEl>
                                        <p:attrNameLst>
                                          <p:attrName>style.visibility</p:attrName>
                                        </p:attrNameLst>
                                      </p:cBhvr>
                                      <p:to>
                                        <p:strVal val="visible"/>
                                      </p:to>
                                    </p:set>
                                    <p:anim calcmode="lin" valueType="num">
                                      <p:cBhvr additive="base">
                                        <p:cTn id="25" dur="1000" fill="hold"/>
                                        <p:tgtEl>
                                          <p:spTgt spid="7">
                                            <p:txEl>
                                              <p:pRg st="4" end="4"/>
                                            </p:txEl>
                                          </p:spTgt>
                                        </p:tgtEl>
                                        <p:attrNameLst>
                                          <p:attrName>ppt_x</p:attrName>
                                        </p:attrNameLst>
                                      </p:cBhvr>
                                      <p:tavLst>
                                        <p:tav tm="0">
                                          <p:val>
                                            <p:strVal val="#ppt_x"/>
                                          </p:val>
                                        </p:tav>
                                        <p:tav tm="100000">
                                          <p:val>
                                            <p:strVal val="#ppt_x"/>
                                          </p:val>
                                        </p:tav>
                                      </p:tavLst>
                                    </p:anim>
                                    <p:anim calcmode="lin" valueType="num">
                                      <p:cBhvr additive="base">
                                        <p:cTn id="26" dur="1000" fill="hold"/>
                                        <p:tgtEl>
                                          <p:spTgt spid="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7">
                                            <p:txEl>
                                              <p:pRg st="6" end="6"/>
                                            </p:txEl>
                                          </p:spTgt>
                                        </p:tgtEl>
                                        <p:attrNameLst>
                                          <p:attrName>style.visibility</p:attrName>
                                        </p:attrNameLst>
                                      </p:cBhvr>
                                      <p:to>
                                        <p:strVal val="visible"/>
                                      </p:to>
                                    </p:set>
                                    <p:anim calcmode="lin" valueType="num">
                                      <p:cBhvr additive="base">
                                        <p:cTn id="31" dur="1000" fill="hold"/>
                                        <p:tgtEl>
                                          <p:spTgt spid="7">
                                            <p:txEl>
                                              <p:pRg st="6" end="6"/>
                                            </p:txEl>
                                          </p:spTgt>
                                        </p:tgtEl>
                                        <p:attrNameLst>
                                          <p:attrName>ppt_x</p:attrName>
                                        </p:attrNameLst>
                                      </p:cBhvr>
                                      <p:tavLst>
                                        <p:tav tm="0">
                                          <p:val>
                                            <p:strVal val="#ppt_x"/>
                                          </p:val>
                                        </p:tav>
                                        <p:tav tm="100000">
                                          <p:val>
                                            <p:strVal val="#ppt_x"/>
                                          </p:val>
                                        </p:tav>
                                      </p:tavLst>
                                    </p:anim>
                                    <p:anim calcmode="lin" valueType="num">
                                      <p:cBhvr additive="base">
                                        <p:cTn id="32" dur="1000" fill="hold"/>
                                        <p:tgtEl>
                                          <p:spTgt spid="7">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7">
                                            <p:txEl>
                                              <p:pRg st="7" end="7"/>
                                            </p:txEl>
                                          </p:spTgt>
                                        </p:tgtEl>
                                        <p:attrNameLst>
                                          <p:attrName>style.visibility</p:attrName>
                                        </p:attrNameLst>
                                      </p:cBhvr>
                                      <p:to>
                                        <p:strVal val="visible"/>
                                      </p:to>
                                    </p:set>
                                    <p:anim calcmode="lin" valueType="num">
                                      <p:cBhvr additive="base">
                                        <p:cTn id="37" dur="1000" fill="hold"/>
                                        <p:tgtEl>
                                          <p:spTgt spid="7">
                                            <p:txEl>
                                              <p:pRg st="7" end="7"/>
                                            </p:txEl>
                                          </p:spTgt>
                                        </p:tgtEl>
                                        <p:attrNameLst>
                                          <p:attrName>ppt_x</p:attrName>
                                        </p:attrNameLst>
                                      </p:cBhvr>
                                      <p:tavLst>
                                        <p:tav tm="0">
                                          <p:val>
                                            <p:strVal val="#ppt_x"/>
                                          </p:val>
                                        </p:tav>
                                        <p:tav tm="100000">
                                          <p:val>
                                            <p:strVal val="#ppt_x"/>
                                          </p:val>
                                        </p:tav>
                                      </p:tavLst>
                                    </p:anim>
                                    <p:anim calcmode="lin" valueType="num">
                                      <p:cBhvr additive="base">
                                        <p:cTn id="38" dur="1000" fill="hold"/>
                                        <p:tgtEl>
                                          <p:spTgt spid="7">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GB" dirty="0" smtClean="0"/>
              <a:t> </a:t>
            </a:r>
            <a:endParaRPr lang="en-GB" dirty="0"/>
          </a:p>
        </p:txBody>
      </p:sp>
    </p:spTree>
    <p:extLst>
      <p:ext uri="{BB962C8B-B14F-4D97-AF65-F5344CB8AC3E}">
        <p14:creationId xmlns:p14="http://schemas.microsoft.com/office/powerpoint/2010/main" val="71101421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prstGeom prst="rect">
            <a:avLst/>
          </a:prstGeom>
        </p:spPr>
        <p:txBody>
          <a:bodyPr/>
          <a:lstStyle/>
          <a:p>
            <a:r>
              <a:rPr lang="en-US" dirty="0" smtClean="0">
                <a:solidFill>
                  <a:schemeClr val="tx1"/>
                </a:solidFill>
              </a:rPr>
              <a:t>Who are</a:t>
            </a:r>
            <a:r>
              <a:rPr lang="en-US" dirty="0"/>
              <a:t/>
            </a:r>
            <a:br>
              <a:rPr lang="en-US" dirty="0"/>
            </a:br>
            <a:r>
              <a:rPr lang="en-US" dirty="0" smtClean="0"/>
              <a:t>Centrepoint?</a:t>
            </a:r>
            <a:endParaRPr lang="en-GB" dirty="0"/>
          </a:p>
        </p:txBody>
      </p:sp>
      <p:sp>
        <p:nvSpPr>
          <p:cNvPr id="8" name="Text Placeholder 7"/>
          <p:cNvSpPr>
            <a:spLocks noGrp="1"/>
          </p:cNvSpPr>
          <p:nvPr>
            <p:ph type="body" sz="quarter" idx="10"/>
          </p:nvPr>
        </p:nvSpPr>
        <p:spPr/>
        <p:txBody>
          <a:bodyPr/>
          <a:lstStyle/>
          <a:p>
            <a:pPr lvl="0"/>
            <a:r>
              <a:rPr lang="en-GB" dirty="0" smtClean="0"/>
              <a:t>Centrepoint exist because thousands of young people don’t have a home, but </a:t>
            </a:r>
            <a:r>
              <a:rPr lang="en-GB" dirty="0" smtClean="0">
                <a:solidFill>
                  <a:schemeClr val="accent1"/>
                </a:solidFill>
              </a:rPr>
              <a:t>what is a home?</a:t>
            </a:r>
            <a:endParaRPr lang="en-GB" dirty="0">
              <a:solidFill>
                <a:schemeClr val="accent1"/>
              </a:solidFill>
            </a:endParaRPr>
          </a:p>
        </p:txBody>
      </p:sp>
      <p:sp>
        <p:nvSpPr>
          <p:cNvPr id="10" name="Text Placeholder 4"/>
          <p:cNvSpPr>
            <a:spLocks noGrp="1"/>
          </p:cNvSpPr>
          <p:nvPr>
            <p:ph type="body" sz="quarter" idx="10"/>
          </p:nvPr>
        </p:nvSpPr>
        <p:spPr>
          <a:xfrm>
            <a:off x="609600" y="1916832"/>
            <a:ext cx="6998568" cy="2591741"/>
          </a:xfrm>
        </p:spPr>
        <p:txBody>
          <a:bodyPr/>
          <a:lstStyle/>
          <a:p>
            <a:pPr lvl="0"/>
            <a:r>
              <a:rPr lang="en-GB" dirty="0" smtClean="0">
                <a:solidFill>
                  <a:schemeClr val="accent1"/>
                </a:solidFill>
              </a:rPr>
              <a:t>Centrepoint</a:t>
            </a:r>
            <a:r>
              <a:rPr lang="en-GB" dirty="0" smtClean="0"/>
              <a:t> is the UK’s leading youth homelessness charity, helping over </a:t>
            </a:r>
            <a:r>
              <a:rPr lang="en-GB" dirty="0" smtClean="0"/>
              <a:t/>
            </a:r>
            <a:br>
              <a:rPr lang="en-GB" dirty="0" smtClean="0"/>
            </a:br>
            <a:r>
              <a:rPr lang="en-GB" dirty="0" smtClean="0"/>
              <a:t>16,000 </a:t>
            </a:r>
            <a:r>
              <a:rPr lang="en-GB" dirty="0" smtClean="0"/>
              <a:t>young people a year who are at risk of becoming homeless or are experiencing homelessness. Below are some of the ways they do this</a:t>
            </a:r>
          </a:p>
          <a:p>
            <a:pPr marL="285750" lvl="0" indent="-285750">
              <a:buFont typeface="Arial" panose="020B0604020202020204" pitchFamily="34" charset="0"/>
              <a:buChar char="•"/>
            </a:pPr>
            <a:r>
              <a:rPr lang="en-GB" dirty="0" smtClean="0">
                <a:solidFill>
                  <a:schemeClr val="accent1"/>
                </a:solidFill>
              </a:rPr>
              <a:t>Providing a place to stay</a:t>
            </a:r>
          </a:p>
          <a:p>
            <a:pPr marL="285750" lvl="0" indent="-285750">
              <a:buFont typeface="Arial" panose="020B0604020202020204" pitchFamily="34" charset="0"/>
              <a:buChar char="•"/>
            </a:pPr>
            <a:r>
              <a:rPr lang="en-GB" dirty="0" smtClean="0">
                <a:solidFill>
                  <a:schemeClr val="accent1"/>
                </a:solidFill>
              </a:rPr>
              <a:t>Helping young people to develop necessary skills</a:t>
            </a:r>
          </a:p>
          <a:p>
            <a:pPr marL="285750" lvl="0" indent="-285750">
              <a:buFont typeface="Arial" panose="020B0604020202020204" pitchFamily="34" charset="0"/>
              <a:buChar char="•"/>
            </a:pPr>
            <a:r>
              <a:rPr lang="en-GB" dirty="0" smtClean="0">
                <a:solidFill>
                  <a:schemeClr val="accent1"/>
                </a:solidFill>
              </a:rPr>
              <a:t>Helping young people to access jobs and careers</a:t>
            </a:r>
          </a:p>
          <a:p>
            <a:pPr marL="285750" lvl="0" indent="-285750">
              <a:buFont typeface="Arial" panose="020B0604020202020204" pitchFamily="34" charset="0"/>
              <a:buChar char="•"/>
            </a:pPr>
            <a:r>
              <a:rPr lang="en-GB" dirty="0" smtClean="0">
                <a:solidFill>
                  <a:schemeClr val="accent1"/>
                </a:solidFill>
              </a:rPr>
              <a:t>Helping young people to regain their confidence through support and advice</a:t>
            </a:r>
          </a:p>
          <a:p>
            <a:pPr lvl="0"/>
            <a:endParaRPr lang="en-GB" dirty="0"/>
          </a:p>
          <a:p>
            <a:pPr lvl="0"/>
            <a:endParaRPr lang="en-GB" dirty="0" smtClean="0"/>
          </a:p>
        </p:txBody>
      </p:sp>
    </p:spTree>
    <p:extLst>
      <p:ext uri="{BB962C8B-B14F-4D97-AF65-F5344CB8AC3E}">
        <p14:creationId xmlns:p14="http://schemas.microsoft.com/office/powerpoint/2010/main" val="26552816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anim calcmode="lin" valueType="num">
                                      <p:cBhvr additive="base">
                                        <p:cTn id="7" dur="2000" fill="hold"/>
                                        <p:tgtEl>
                                          <p:spTgt spid="10">
                                            <p:txEl>
                                              <p:pRg st="1" end="1"/>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1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
                                            <p:txEl>
                                              <p:pRg st="2" end="2"/>
                                            </p:txEl>
                                          </p:spTgt>
                                        </p:tgtEl>
                                        <p:attrNameLst>
                                          <p:attrName>style.visibility</p:attrName>
                                        </p:attrNameLst>
                                      </p:cBhvr>
                                      <p:to>
                                        <p:strVal val="visible"/>
                                      </p:to>
                                    </p:set>
                                    <p:anim calcmode="lin" valueType="num">
                                      <p:cBhvr additive="base">
                                        <p:cTn id="13" dur="2000" fill="hold"/>
                                        <p:tgtEl>
                                          <p:spTgt spid="10">
                                            <p:txEl>
                                              <p:pRg st="2" end="2"/>
                                            </p:txEl>
                                          </p:spTgt>
                                        </p:tgtEl>
                                        <p:attrNameLst>
                                          <p:attrName>ppt_x</p:attrName>
                                        </p:attrNameLst>
                                      </p:cBhvr>
                                      <p:tavLst>
                                        <p:tav tm="0">
                                          <p:val>
                                            <p:strVal val="#ppt_x"/>
                                          </p:val>
                                        </p:tav>
                                        <p:tav tm="100000">
                                          <p:val>
                                            <p:strVal val="#ppt_x"/>
                                          </p:val>
                                        </p:tav>
                                      </p:tavLst>
                                    </p:anim>
                                    <p:anim calcmode="lin" valueType="num">
                                      <p:cBhvr additive="base">
                                        <p:cTn id="14" dur="2000" fill="hold"/>
                                        <p:tgtEl>
                                          <p:spTgt spid="1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
                                            <p:txEl>
                                              <p:pRg st="3" end="3"/>
                                            </p:txEl>
                                          </p:spTgt>
                                        </p:tgtEl>
                                        <p:attrNameLst>
                                          <p:attrName>style.visibility</p:attrName>
                                        </p:attrNameLst>
                                      </p:cBhvr>
                                      <p:to>
                                        <p:strVal val="visible"/>
                                      </p:to>
                                    </p:set>
                                    <p:anim calcmode="lin" valueType="num">
                                      <p:cBhvr additive="base">
                                        <p:cTn id="19" dur="2000" fill="hold"/>
                                        <p:tgtEl>
                                          <p:spTgt spid="10">
                                            <p:txEl>
                                              <p:pRg st="3" end="3"/>
                                            </p:txEl>
                                          </p:spTgt>
                                        </p:tgtEl>
                                        <p:attrNameLst>
                                          <p:attrName>ppt_x</p:attrName>
                                        </p:attrNameLst>
                                      </p:cBhvr>
                                      <p:tavLst>
                                        <p:tav tm="0">
                                          <p:val>
                                            <p:strVal val="#ppt_x"/>
                                          </p:val>
                                        </p:tav>
                                        <p:tav tm="100000">
                                          <p:val>
                                            <p:strVal val="#ppt_x"/>
                                          </p:val>
                                        </p:tav>
                                      </p:tavLst>
                                    </p:anim>
                                    <p:anim calcmode="lin" valueType="num">
                                      <p:cBhvr additive="base">
                                        <p:cTn id="20" dur="2000" fill="hold"/>
                                        <p:tgtEl>
                                          <p:spTgt spid="10">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0">
                                            <p:txEl>
                                              <p:pRg st="4" end="4"/>
                                            </p:txEl>
                                          </p:spTgt>
                                        </p:tgtEl>
                                        <p:attrNameLst>
                                          <p:attrName>style.visibility</p:attrName>
                                        </p:attrNameLst>
                                      </p:cBhvr>
                                      <p:to>
                                        <p:strVal val="visible"/>
                                      </p:to>
                                    </p:set>
                                    <p:anim calcmode="lin" valueType="num">
                                      <p:cBhvr additive="base">
                                        <p:cTn id="25" dur="2000" fill="hold"/>
                                        <p:tgtEl>
                                          <p:spTgt spid="10">
                                            <p:txEl>
                                              <p:pRg st="4" end="4"/>
                                            </p:txEl>
                                          </p:spTgt>
                                        </p:tgtEl>
                                        <p:attrNameLst>
                                          <p:attrName>ppt_x</p:attrName>
                                        </p:attrNameLst>
                                      </p:cBhvr>
                                      <p:tavLst>
                                        <p:tav tm="0">
                                          <p:val>
                                            <p:strVal val="#ppt_x"/>
                                          </p:val>
                                        </p:tav>
                                        <p:tav tm="100000">
                                          <p:val>
                                            <p:strVal val="#ppt_x"/>
                                          </p:val>
                                        </p:tav>
                                      </p:tavLst>
                                    </p:anim>
                                    <p:anim calcmode="lin" valueType="num">
                                      <p:cBhvr additive="base">
                                        <p:cTn id="26" dur="2000" fill="hold"/>
                                        <p:tgtEl>
                                          <p:spTgt spid="10">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1"/>
          </p:nvPr>
        </p:nvSpPr>
        <p:spPr>
          <a:xfrm>
            <a:off x="1559496" y="2492896"/>
            <a:ext cx="3609794" cy="1993162"/>
          </a:xfrm>
        </p:spPr>
        <p:txBody>
          <a:bodyPr/>
          <a:lstStyle/>
          <a:p>
            <a:pPr lvl="0"/>
            <a:r>
              <a:rPr lang="en-US" dirty="0" smtClean="0"/>
              <a:t>What makes a home?</a:t>
            </a:r>
            <a:endParaRPr lang="en-US" dirty="0"/>
          </a:p>
          <a:p>
            <a:endParaRPr lang="en-GB" dirty="0"/>
          </a:p>
        </p:txBody>
      </p:sp>
    </p:spTree>
    <p:extLst>
      <p:ext uri="{BB962C8B-B14F-4D97-AF65-F5344CB8AC3E}">
        <p14:creationId xmlns:p14="http://schemas.microsoft.com/office/powerpoint/2010/main" val="230806737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solidFill>
                  <a:schemeClr val="tx1"/>
                </a:solidFill>
              </a:rPr>
              <a:t>Starter: What makes </a:t>
            </a:r>
            <a:r>
              <a:rPr lang="en-US" dirty="0" smtClean="0">
                <a:solidFill>
                  <a:schemeClr val="tx1"/>
                </a:solidFill>
              </a:rPr>
              <a:t/>
            </a:r>
            <a:br>
              <a:rPr lang="en-US" dirty="0" smtClean="0">
                <a:solidFill>
                  <a:schemeClr val="tx1"/>
                </a:solidFill>
              </a:rPr>
            </a:br>
            <a:r>
              <a:rPr lang="en-US" dirty="0" smtClean="0"/>
              <a:t>a home</a:t>
            </a:r>
            <a:r>
              <a:rPr lang="en-US" dirty="0" smtClean="0"/>
              <a:t>?</a:t>
            </a:r>
            <a:endParaRPr lang="en-GB" dirty="0"/>
          </a:p>
        </p:txBody>
      </p:sp>
      <p:sp>
        <p:nvSpPr>
          <p:cNvPr id="25" name="Text Placeholder 24"/>
          <p:cNvSpPr>
            <a:spLocks noGrp="1"/>
          </p:cNvSpPr>
          <p:nvPr>
            <p:ph type="body" sz="quarter" idx="10"/>
          </p:nvPr>
        </p:nvSpPr>
        <p:spPr>
          <a:xfrm>
            <a:off x="609302" y="1865605"/>
            <a:ext cx="8655050" cy="719533"/>
          </a:xfrm>
        </p:spPr>
        <p:txBody>
          <a:bodyPr/>
          <a:lstStyle/>
          <a:p>
            <a:r>
              <a:rPr lang="en-GB" dirty="0" smtClean="0"/>
              <a:t>Many things make up a home, and home can mean different things to different people. What do you think are necessary elements to a home?</a:t>
            </a:r>
            <a:endParaRPr lang="en-GB" dirty="0"/>
          </a:p>
        </p:txBody>
      </p:sp>
      <p:sp>
        <p:nvSpPr>
          <p:cNvPr id="35" name="Title 3"/>
          <p:cNvSpPr txBox="1">
            <a:spLocks/>
          </p:cNvSpPr>
          <p:nvPr/>
        </p:nvSpPr>
        <p:spPr>
          <a:xfrm>
            <a:off x="609302" y="2898326"/>
            <a:ext cx="3031232" cy="576064"/>
          </a:xfrm>
          <a:prstGeom prst="rect">
            <a:avLst/>
          </a:prstGeom>
        </p:spPr>
        <p:txBody>
          <a:bodyPr/>
          <a:lstStyle>
            <a:lvl1pPr algn="l" defTabSz="914423" rtl="0" eaLnBrk="1" latinLnBrk="0" hangingPunct="1">
              <a:lnSpc>
                <a:spcPct val="80000"/>
              </a:lnSpc>
              <a:spcBef>
                <a:spcPct val="0"/>
              </a:spcBef>
              <a:buNone/>
              <a:defRPr sz="4000" b="0" kern="1200" baseline="0">
                <a:solidFill>
                  <a:schemeClr val="accent1"/>
                </a:solidFill>
                <a:latin typeface="Bebas Neue" panose="020B0606020202050201" pitchFamily="34" charset="0"/>
                <a:ea typeface="+mj-ea"/>
                <a:cs typeface="+mj-cs"/>
              </a:defRPr>
            </a:lvl1pPr>
          </a:lstStyle>
          <a:p>
            <a:r>
              <a:rPr lang="en-US" dirty="0" smtClean="0"/>
              <a:t>Having a roof</a:t>
            </a:r>
          </a:p>
          <a:p>
            <a:endParaRPr lang="en-US" dirty="0"/>
          </a:p>
        </p:txBody>
      </p:sp>
      <p:sp>
        <p:nvSpPr>
          <p:cNvPr id="36" name="Title 3"/>
          <p:cNvSpPr txBox="1">
            <a:spLocks/>
          </p:cNvSpPr>
          <p:nvPr/>
        </p:nvSpPr>
        <p:spPr>
          <a:xfrm>
            <a:off x="609302" y="3721580"/>
            <a:ext cx="2462362" cy="715532"/>
          </a:xfrm>
          <a:prstGeom prst="rect">
            <a:avLst/>
          </a:prstGeom>
        </p:spPr>
        <p:txBody>
          <a:bodyPr/>
          <a:lstStyle>
            <a:lvl1pPr algn="l" defTabSz="914423" rtl="0" eaLnBrk="1" latinLnBrk="0" hangingPunct="1">
              <a:lnSpc>
                <a:spcPct val="80000"/>
              </a:lnSpc>
              <a:spcBef>
                <a:spcPct val="0"/>
              </a:spcBef>
              <a:buNone/>
              <a:defRPr sz="4000" b="0" kern="1200" baseline="0">
                <a:solidFill>
                  <a:schemeClr val="accent1"/>
                </a:solidFill>
                <a:latin typeface="Bebas Neue" panose="020B0606020202050201" pitchFamily="34" charset="0"/>
                <a:ea typeface="+mj-ea"/>
                <a:cs typeface="+mj-cs"/>
              </a:defRPr>
            </a:lvl1pPr>
          </a:lstStyle>
          <a:p>
            <a:r>
              <a:rPr lang="en-US" dirty="0" smtClean="0"/>
              <a:t>Being with your family</a:t>
            </a:r>
          </a:p>
          <a:p>
            <a:endParaRPr lang="en-US" dirty="0"/>
          </a:p>
        </p:txBody>
      </p:sp>
      <p:sp>
        <p:nvSpPr>
          <p:cNvPr id="37" name="Title 3"/>
          <p:cNvSpPr txBox="1">
            <a:spLocks/>
          </p:cNvSpPr>
          <p:nvPr/>
        </p:nvSpPr>
        <p:spPr>
          <a:xfrm>
            <a:off x="3640534" y="3474390"/>
            <a:ext cx="3031232" cy="576064"/>
          </a:xfrm>
          <a:prstGeom prst="rect">
            <a:avLst/>
          </a:prstGeom>
        </p:spPr>
        <p:txBody>
          <a:bodyPr/>
          <a:lstStyle>
            <a:lvl1pPr algn="l" defTabSz="914423" rtl="0" eaLnBrk="1" latinLnBrk="0" hangingPunct="1">
              <a:lnSpc>
                <a:spcPct val="80000"/>
              </a:lnSpc>
              <a:spcBef>
                <a:spcPct val="0"/>
              </a:spcBef>
              <a:buNone/>
              <a:defRPr sz="4000" b="0" kern="1200" baseline="0">
                <a:solidFill>
                  <a:schemeClr val="accent1"/>
                </a:solidFill>
                <a:latin typeface="Bebas Neue" panose="020B0606020202050201" pitchFamily="34" charset="0"/>
                <a:ea typeface="+mj-ea"/>
                <a:cs typeface="+mj-cs"/>
              </a:defRPr>
            </a:lvl1pPr>
          </a:lstStyle>
          <a:p>
            <a:r>
              <a:rPr lang="en-US" dirty="0" smtClean="0"/>
              <a:t>Feeling safe</a:t>
            </a:r>
          </a:p>
          <a:p>
            <a:endParaRPr lang="en-US" dirty="0"/>
          </a:p>
        </p:txBody>
      </p:sp>
      <p:sp>
        <p:nvSpPr>
          <p:cNvPr id="38" name="Title 3"/>
          <p:cNvSpPr txBox="1">
            <a:spLocks/>
          </p:cNvSpPr>
          <p:nvPr/>
        </p:nvSpPr>
        <p:spPr>
          <a:xfrm>
            <a:off x="6233120" y="2852936"/>
            <a:ext cx="3031232" cy="576064"/>
          </a:xfrm>
          <a:prstGeom prst="rect">
            <a:avLst/>
          </a:prstGeom>
        </p:spPr>
        <p:txBody>
          <a:bodyPr/>
          <a:lstStyle>
            <a:lvl1pPr algn="l" defTabSz="914423" rtl="0" eaLnBrk="1" latinLnBrk="0" hangingPunct="1">
              <a:lnSpc>
                <a:spcPct val="80000"/>
              </a:lnSpc>
              <a:spcBef>
                <a:spcPct val="0"/>
              </a:spcBef>
              <a:buNone/>
              <a:defRPr sz="4000" b="0" kern="1200" baseline="0">
                <a:solidFill>
                  <a:schemeClr val="accent1"/>
                </a:solidFill>
                <a:latin typeface="Bebas Neue" panose="020B0606020202050201" pitchFamily="34" charset="0"/>
                <a:ea typeface="+mj-ea"/>
                <a:cs typeface="+mj-cs"/>
              </a:defRPr>
            </a:lvl1pPr>
          </a:lstStyle>
          <a:p>
            <a:r>
              <a:rPr lang="en-US" dirty="0" smtClean="0"/>
              <a:t>Having a garden</a:t>
            </a:r>
          </a:p>
          <a:p>
            <a:endParaRPr lang="en-US" dirty="0"/>
          </a:p>
        </p:txBody>
      </p:sp>
      <p:sp>
        <p:nvSpPr>
          <p:cNvPr id="39" name="Title 3"/>
          <p:cNvSpPr txBox="1">
            <a:spLocks/>
          </p:cNvSpPr>
          <p:nvPr/>
        </p:nvSpPr>
        <p:spPr>
          <a:xfrm>
            <a:off x="7748736" y="3674568"/>
            <a:ext cx="3031232" cy="576064"/>
          </a:xfrm>
          <a:prstGeom prst="rect">
            <a:avLst/>
          </a:prstGeom>
        </p:spPr>
        <p:txBody>
          <a:bodyPr/>
          <a:lstStyle>
            <a:lvl1pPr algn="l" defTabSz="914423" rtl="0" eaLnBrk="1" latinLnBrk="0" hangingPunct="1">
              <a:lnSpc>
                <a:spcPct val="80000"/>
              </a:lnSpc>
              <a:spcBef>
                <a:spcPct val="0"/>
              </a:spcBef>
              <a:buNone/>
              <a:defRPr sz="4000" b="0" kern="1200" baseline="0">
                <a:solidFill>
                  <a:schemeClr val="accent1"/>
                </a:solidFill>
                <a:latin typeface="Bebas Neue" panose="020B0606020202050201" pitchFamily="34" charset="0"/>
                <a:ea typeface="+mj-ea"/>
                <a:cs typeface="+mj-cs"/>
              </a:defRPr>
            </a:lvl1pPr>
          </a:lstStyle>
          <a:p>
            <a:r>
              <a:rPr lang="en-US" dirty="0" smtClean="0"/>
              <a:t>Having a bedroom</a:t>
            </a:r>
            <a:endParaRPr lang="en-US" dirty="0"/>
          </a:p>
        </p:txBody>
      </p:sp>
      <p:sp>
        <p:nvSpPr>
          <p:cNvPr id="40" name="Title 3"/>
          <p:cNvSpPr txBox="1">
            <a:spLocks/>
          </p:cNvSpPr>
          <p:nvPr/>
        </p:nvSpPr>
        <p:spPr>
          <a:xfrm>
            <a:off x="8184232" y="5123132"/>
            <a:ext cx="3031232" cy="576064"/>
          </a:xfrm>
          <a:prstGeom prst="rect">
            <a:avLst/>
          </a:prstGeom>
        </p:spPr>
        <p:txBody>
          <a:bodyPr/>
          <a:lstStyle>
            <a:lvl1pPr algn="l" defTabSz="914423" rtl="0" eaLnBrk="1" latinLnBrk="0" hangingPunct="1">
              <a:lnSpc>
                <a:spcPct val="80000"/>
              </a:lnSpc>
              <a:spcBef>
                <a:spcPct val="0"/>
              </a:spcBef>
              <a:buNone/>
              <a:defRPr sz="4000" b="0" kern="1200" baseline="0">
                <a:solidFill>
                  <a:schemeClr val="accent1"/>
                </a:solidFill>
                <a:latin typeface="Bebas Neue" panose="020B0606020202050201" pitchFamily="34" charset="0"/>
                <a:ea typeface="+mj-ea"/>
                <a:cs typeface="+mj-cs"/>
              </a:defRPr>
            </a:lvl1pPr>
          </a:lstStyle>
          <a:p>
            <a:r>
              <a:rPr lang="en-US" dirty="0" smtClean="0"/>
              <a:t>Having a TV</a:t>
            </a:r>
            <a:endParaRPr lang="en-US" dirty="0"/>
          </a:p>
        </p:txBody>
      </p:sp>
      <p:sp>
        <p:nvSpPr>
          <p:cNvPr id="41" name="Title 3"/>
          <p:cNvSpPr txBox="1">
            <a:spLocks/>
          </p:cNvSpPr>
          <p:nvPr/>
        </p:nvSpPr>
        <p:spPr>
          <a:xfrm>
            <a:off x="4936827" y="4466657"/>
            <a:ext cx="3031232" cy="576064"/>
          </a:xfrm>
          <a:prstGeom prst="rect">
            <a:avLst/>
          </a:prstGeom>
        </p:spPr>
        <p:txBody>
          <a:bodyPr/>
          <a:lstStyle>
            <a:lvl1pPr algn="l" defTabSz="914423" rtl="0" eaLnBrk="1" latinLnBrk="0" hangingPunct="1">
              <a:lnSpc>
                <a:spcPct val="80000"/>
              </a:lnSpc>
              <a:spcBef>
                <a:spcPct val="0"/>
              </a:spcBef>
              <a:buNone/>
              <a:defRPr sz="4000" b="0" kern="1200" baseline="0">
                <a:solidFill>
                  <a:schemeClr val="accent1"/>
                </a:solidFill>
                <a:latin typeface="Bebas Neue" panose="020B0606020202050201" pitchFamily="34" charset="0"/>
                <a:ea typeface="+mj-ea"/>
                <a:cs typeface="+mj-cs"/>
              </a:defRPr>
            </a:lvl1pPr>
          </a:lstStyle>
          <a:p>
            <a:r>
              <a:rPr lang="en-US" dirty="0" smtClean="0"/>
              <a:t>Having food in the fridge</a:t>
            </a:r>
            <a:endParaRPr lang="en-US" dirty="0"/>
          </a:p>
        </p:txBody>
      </p:sp>
      <p:sp>
        <p:nvSpPr>
          <p:cNvPr id="42" name="Title 3"/>
          <p:cNvSpPr txBox="1">
            <a:spLocks/>
          </p:cNvSpPr>
          <p:nvPr/>
        </p:nvSpPr>
        <p:spPr>
          <a:xfrm>
            <a:off x="1199456" y="5123132"/>
            <a:ext cx="3031232" cy="576064"/>
          </a:xfrm>
          <a:prstGeom prst="rect">
            <a:avLst/>
          </a:prstGeom>
        </p:spPr>
        <p:txBody>
          <a:bodyPr/>
          <a:lstStyle>
            <a:lvl1pPr algn="l" defTabSz="914423" rtl="0" eaLnBrk="1" latinLnBrk="0" hangingPunct="1">
              <a:lnSpc>
                <a:spcPct val="80000"/>
              </a:lnSpc>
              <a:spcBef>
                <a:spcPct val="0"/>
              </a:spcBef>
              <a:buNone/>
              <a:defRPr sz="4000" b="0" kern="1200" baseline="0">
                <a:solidFill>
                  <a:schemeClr val="accent1"/>
                </a:solidFill>
                <a:latin typeface="Bebas Neue" panose="020B0606020202050201" pitchFamily="34" charset="0"/>
                <a:ea typeface="+mj-ea"/>
                <a:cs typeface="+mj-cs"/>
              </a:defRPr>
            </a:lvl1pPr>
          </a:lstStyle>
          <a:p>
            <a:r>
              <a:rPr lang="en-US" dirty="0" smtClean="0"/>
              <a:t>Having friends nearby</a:t>
            </a:r>
          </a:p>
          <a:p>
            <a:endParaRPr lang="en-US" dirty="0"/>
          </a:p>
        </p:txBody>
      </p:sp>
    </p:spTree>
    <p:extLst>
      <p:ext uri="{BB962C8B-B14F-4D97-AF65-F5344CB8AC3E}">
        <p14:creationId xmlns:p14="http://schemas.microsoft.com/office/powerpoint/2010/main" val="1211319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1"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1000" fill="hold"/>
                                        <p:tgtEl>
                                          <p:spTgt spid="35"/>
                                        </p:tgtEl>
                                        <p:attrNameLst>
                                          <p:attrName>ppt_x</p:attrName>
                                        </p:attrNameLst>
                                      </p:cBhvr>
                                      <p:tavLst>
                                        <p:tav tm="0">
                                          <p:val>
                                            <p:strVal val="#ppt_x"/>
                                          </p:val>
                                        </p:tav>
                                        <p:tav tm="100000">
                                          <p:val>
                                            <p:strVal val="#ppt_x"/>
                                          </p:val>
                                        </p:tav>
                                      </p:tavLst>
                                    </p:anim>
                                    <p:anim calcmode="lin" valueType="num">
                                      <p:cBhvr additive="base">
                                        <p:cTn id="8" dur="10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1" nodeType="click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additive="base">
                                        <p:cTn id="13" dur="1000" fill="hold"/>
                                        <p:tgtEl>
                                          <p:spTgt spid="36"/>
                                        </p:tgtEl>
                                        <p:attrNameLst>
                                          <p:attrName>ppt_x</p:attrName>
                                        </p:attrNameLst>
                                      </p:cBhvr>
                                      <p:tavLst>
                                        <p:tav tm="0">
                                          <p:val>
                                            <p:strVal val="#ppt_x"/>
                                          </p:val>
                                        </p:tav>
                                        <p:tav tm="100000">
                                          <p:val>
                                            <p:strVal val="#ppt_x"/>
                                          </p:val>
                                        </p:tav>
                                      </p:tavLst>
                                    </p:anim>
                                    <p:anim calcmode="lin" valueType="num">
                                      <p:cBhvr additive="base">
                                        <p:cTn id="14" dur="10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1" nodeType="clickEffect">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cBhvr additive="base">
                                        <p:cTn id="19" dur="1000" fill="hold"/>
                                        <p:tgtEl>
                                          <p:spTgt spid="37"/>
                                        </p:tgtEl>
                                        <p:attrNameLst>
                                          <p:attrName>ppt_x</p:attrName>
                                        </p:attrNameLst>
                                      </p:cBhvr>
                                      <p:tavLst>
                                        <p:tav tm="0">
                                          <p:val>
                                            <p:strVal val="#ppt_x"/>
                                          </p:val>
                                        </p:tav>
                                        <p:tav tm="100000">
                                          <p:val>
                                            <p:strVal val="#ppt_x"/>
                                          </p:val>
                                        </p:tav>
                                      </p:tavLst>
                                    </p:anim>
                                    <p:anim calcmode="lin" valueType="num">
                                      <p:cBhvr additive="base">
                                        <p:cTn id="20" dur="10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1" nodeType="clickEffect">
                                  <p:stCondLst>
                                    <p:cond delay="0"/>
                                  </p:stCondLst>
                                  <p:childTnLst>
                                    <p:set>
                                      <p:cBhvr>
                                        <p:cTn id="24" dur="1" fill="hold">
                                          <p:stCondLst>
                                            <p:cond delay="0"/>
                                          </p:stCondLst>
                                        </p:cTn>
                                        <p:tgtEl>
                                          <p:spTgt spid="38"/>
                                        </p:tgtEl>
                                        <p:attrNameLst>
                                          <p:attrName>style.visibility</p:attrName>
                                        </p:attrNameLst>
                                      </p:cBhvr>
                                      <p:to>
                                        <p:strVal val="visible"/>
                                      </p:to>
                                    </p:set>
                                    <p:anim calcmode="lin" valueType="num">
                                      <p:cBhvr additive="base">
                                        <p:cTn id="25" dur="1000" fill="hold"/>
                                        <p:tgtEl>
                                          <p:spTgt spid="38"/>
                                        </p:tgtEl>
                                        <p:attrNameLst>
                                          <p:attrName>ppt_x</p:attrName>
                                        </p:attrNameLst>
                                      </p:cBhvr>
                                      <p:tavLst>
                                        <p:tav tm="0">
                                          <p:val>
                                            <p:strVal val="#ppt_x"/>
                                          </p:val>
                                        </p:tav>
                                        <p:tav tm="100000">
                                          <p:val>
                                            <p:strVal val="#ppt_x"/>
                                          </p:val>
                                        </p:tav>
                                      </p:tavLst>
                                    </p:anim>
                                    <p:anim calcmode="lin" valueType="num">
                                      <p:cBhvr additive="base">
                                        <p:cTn id="26" dur="10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1" nodeType="clickEffect">
                                  <p:stCondLst>
                                    <p:cond delay="0"/>
                                  </p:stCondLst>
                                  <p:childTnLst>
                                    <p:set>
                                      <p:cBhvr>
                                        <p:cTn id="30" dur="1" fill="hold">
                                          <p:stCondLst>
                                            <p:cond delay="0"/>
                                          </p:stCondLst>
                                        </p:cTn>
                                        <p:tgtEl>
                                          <p:spTgt spid="39"/>
                                        </p:tgtEl>
                                        <p:attrNameLst>
                                          <p:attrName>style.visibility</p:attrName>
                                        </p:attrNameLst>
                                      </p:cBhvr>
                                      <p:to>
                                        <p:strVal val="visible"/>
                                      </p:to>
                                    </p:set>
                                    <p:anim calcmode="lin" valueType="num">
                                      <p:cBhvr additive="base">
                                        <p:cTn id="31" dur="1000" fill="hold"/>
                                        <p:tgtEl>
                                          <p:spTgt spid="39"/>
                                        </p:tgtEl>
                                        <p:attrNameLst>
                                          <p:attrName>ppt_x</p:attrName>
                                        </p:attrNameLst>
                                      </p:cBhvr>
                                      <p:tavLst>
                                        <p:tav tm="0">
                                          <p:val>
                                            <p:strVal val="#ppt_x"/>
                                          </p:val>
                                        </p:tav>
                                        <p:tav tm="100000">
                                          <p:val>
                                            <p:strVal val="#ppt_x"/>
                                          </p:val>
                                        </p:tav>
                                      </p:tavLst>
                                    </p:anim>
                                    <p:anim calcmode="lin" valueType="num">
                                      <p:cBhvr additive="base">
                                        <p:cTn id="32" dur="10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1" nodeType="clickEffect">
                                  <p:stCondLst>
                                    <p:cond delay="0"/>
                                  </p:stCondLst>
                                  <p:childTnLst>
                                    <p:set>
                                      <p:cBhvr>
                                        <p:cTn id="36" dur="1" fill="hold">
                                          <p:stCondLst>
                                            <p:cond delay="0"/>
                                          </p:stCondLst>
                                        </p:cTn>
                                        <p:tgtEl>
                                          <p:spTgt spid="40"/>
                                        </p:tgtEl>
                                        <p:attrNameLst>
                                          <p:attrName>style.visibility</p:attrName>
                                        </p:attrNameLst>
                                      </p:cBhvr>
                                      <p:to>
                                        <p:strVal val="visible"/>
                                      </p:to>
                                    </p:set>
                                    <p:anim calcmode="lin" valueType="num">
                                      <p:cBhvr additive="base">
                                        <p:cTn id="37" dur="1000" fill="hold"/>
                                        <p:tgtEl>
                                          <p:spTgt spid="40"/>
                                        </p:tgtEl>
                                        <p:attrNameLst>
                                          <p:attrName>ppt_x</p:attrName>
                                        </p:attrNameLst>
                                      </p:cBhvr>
                                      <p:tavLst>
                                        <p:tav tm="0">
                                          <p:val>
                                            <p:strVal val="#ppt_x"/>
                                          </p:val>
                                        </p:tav>
                                        <p:tav tm="100000">
                                          <p:val>
                                            <p:strVal val="#ppt_x"/>
                                          </p:val>
                                        </p:tav>
                                      </p:tavLst>
                                    </p:anim>
                                    <p:anim calcmode="lin" valueType="num">
                                      <p:cBhvr additive="base">
                                        <p:cTn id="38" dur="10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1" nodeType="click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additive="base">
                                        <p:cTn id="43" dur="1000" fill="hold"/>
                                        <p:tgtEl>
                                          <p:spTgt spid="41"/>
                                        </p:tgtEl>
                                        <p:attrNameLst>
                                          <p:attrName>ppt_x</p:attrName>
                                        </p:attrNameLst>
                                      </p:cBhvr>
                                      <p:tavLst>
                                        <p:tav tm="0">
                                          <p:val>
                                            <p:strVal val="#ppt_x"/>
                                          </p:val>
                                        </p:tav>
                                        <p:tav tm="100000">
                                          <p:val>
                                            <p:strVal val="#ppt_x"/>
                                          </p:val>
                                        </p:tav>
                                      </p:tavLst>
                                    </p:anim>
                                    <p:anim calcmode="lin" valueType="num">
                                      <p:cBhvr additive="base">
                                        <p:cTn id="44" dur="10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1" nodeType="clickEffect">
                                  <p:stCondLst>
                                    <p:cond delay="0"/>
                                  </p:stCondLst>
                                  <p:childTnLst>
                                    <p:set>
                                      <p:cBhvr>
                                        <p:cTn id="48" dur="1" fill="hold">
                                          <p:stCondLst>
                                            <p:cond delay="0"/>
                                          </p:stCondLst>
                                        </p:cTn>
                                        <p:tgtEl>
                                          <p:spTgt spid="42"/>
                                        </p:tgtEl>
                                        <p:attrNameLst>
                                          <p:attrName>style.visibility</p:attrName>
                                        </p:attrNameLst>
                                      </p:cBhvr>
                                      <p:to>
                                        <p:strVal val="visible"/>
                                      </p:to>
                                    </p:set>
                                    <p:anim calcmode="lin" valueType="num">
                                      <p:cBhvr additive="base">
                                        <p:cTn id="49" dur="1000" fill="hold"/>
                                        <p:tgtEl>
                                          <p:spTgt spid="42"/>
                                        </p:tgtEl>
                                        <p:attrNameLst>
                                          <p:attrName>ppt_x</p:attrName>
                                        </p:attrNameLst>
                                      </p:cBhvr>
                                      <p:tavLst>
                                        <p:tav tm="0">
                                          <p:val>
                                            <p:strVal val="#ppt_x"/>
                                          </p:val>
                                        </p:tav>
                                        <p:tav tm="100000">
                                          <p:val>
                                            <p:strVal val="#ppt_x"/>
                                          </p:val>
                                        </p:tav>
                                      </p:tavLst>
                                    </p:anim>
                                    <p:anim calcmode="lin" valueType="num">
                                      <p:cBhvr additive="base">
                                        <p:cTn id="50" dur="10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1"/>
      <p:bldP spid="36" grpId="1"/>
      <p:bldP spid="37" grpId="1"/>
      <p:bldP spid="38" grpId="1"/>
      <p:bldP spid="39" grpId="1"/>
      <p:bldP spid="40" grpId="1"/>
      <p:bldP spid="41" grpId="1"/>
      <p:bldP spid="42"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solidFill>
                  <a:schemeClr val="tx1"/>
                </a:solidFill>
              </a:rPr>
              <a:t>Task: what do you think is necessary to </a:t>
            </a:r>
            <a:r>
              <a:rPr lang="en-US" dirty="0" smtClean="0"/>
              <a:t/>
            </a:r>
            <a:br>
              <a:rPr lang="en-US" dirty="0" smtClean="0"/>
            </a:br>
            <a:r>
              <a:rPr lang="en-US" dirty="0" smtClean="0"/>
              <a:t>a home</a:t>
            </a:r>
            <a:r>
              <a:rPr lang="en-US" dirty="0" smtClean="0"/>
              <a:t>?</a:t>
            </a:r>
            <a:endParaRPr lang="en-GB" dirty="0"/>
          </a:p>
        </p:txBody>
      </p:sp>
      <p:sp>
        <p:nvSpPr>
          <p:cNvPr id="5" name="Text Placeholder 4"/>
          <p:cNvSpPr>
            <a:spLocks noGrp="1"/>
          </p:cNvSpPr>
          <p:nvPr>
            <p:ph type="body" sz="quarter" idx="10"/>
          </p:nvPr>
        </p:nvSpPr>
        <p:spPr>
          <a:xfrm>
            <a:off x="609600" y="1845371"/>
            <a:ext cx="8655050" cy="719533"/>
          </a:xfrm>
        </p:spPr>
        <p:txBody>
          <a:bodyPr/>
          <a:lstStyle/>
          <a:p>
            <a:pPr lvl="0"/>
            <a:r>
              <a:rPr lang="en-GB" dirty="0"/>
              <a:t>I</a:t>
            </a:r>
            <a:r>
              <a:rPr lang="en-GB" dirty="0" smtClean="0"/>
              <a:t>n pairs, </a:t>
            </a:r>
            <a:r>
              <a:rPr lang="en-GB" dirty="0"/>
              <a:t>write down 3 things that you think are </a:t>
            </a:r>
            <a:r>
              <a:rPr lang="en-GB" dirty="0" smtClean="0"/>
              <a:t>necessary </a:t>
            </a:r>
            <a:r>
              <a:rPr lang="en-GB" dirty="0"/>
              <a:t>to a home feeling like a </a:t>
            </a:r>
            <a:r>
              <a:rPr lang="en-GB" dirty="0" smtClean="0"/>
              <a:t>home. Think about your own home and consider the things that make it feel comfortable and homely. </a:t>
            </a:r>
          </a:p>
        </p:txBody>
      </p:sp>
    </p:spTree>
    <p:extLst>
      <p:ext uri="{BB962C8B-B14F-4D97-AF65-F5344CB8AC3E}">
        <p14:creationId xmlns:p14="http://schemas.microsoft.com/office/powerpoint/2010/main" val="351370412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1"/>
          </p:nvPr>
        </p:nvSpPr>
        <p:spPr>
          <a:xfrm>
            <a:off x="1487488" y="2420888"/>
            <a:ext cx="3609794" cy="1993162"/>
          </a:xfrm>
        </p:spPr>
        <p:txBody>
          <a:bodyPr/>
          <a:lstStyle/>
          <a:p>
            <a:pPr lvl="0"/>
            <a:r>
              <a:rPr lang="en-US" dirty="0" smtClean="0"/>
              <a:t>Does my home fit my needs?</a:t>
            </a:r>
            <a:endParaRPr lang="en-US" dirty="0"/>
          </a:p>
          <a:p>
            <a:endParaRPr lang="en-GB" dirty="0"/>
          </a:p>
        </p:txBody>
      </p:sp>
    </p:spTree>
    <p:extLst>
      <p:ext uri="{BB962C8B-B14F-4D97-AF65-F5344CB8AC3E}">
        <p14:creationId xmlns:p14="http://schemas.microsoft.com/office/powerpoint/2010/main" val="109408600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solidFill>
                  <a:schemeClr val="tx1"/>
                </a:solidFill>
              </a:rPr>
              <a:t>Why do some young people not have </a:t>
            </a:r>
            <a:r>
              <a:rPr lang="en-US" dirty="0" smtClean="0">
                <a:solidFill>
                  <a:schemeClr val="tx1"/>
                </a:solidFill>
              </a:rPr>
              <a:t/>
            </a:r>
            <a:br>
              <a:rPr lang="en-US" dirty="0" smtClean="0">
                <a:solidFill>
                  <a:schemeClr val="tx1"/>
                </a:solidFill>
              </a:rPr>
            </a:br>
            <a:r>
              <a:rPr lang="en-US" dirty="0" smtClean="0"/>
              <a:t>a home</a:t>
            </a:r>
            <a:r>
              <a:rPr lang="en-US" dirty="0" smtClean="0"/>
              <a:t>?</a:t>
            </a:r>
            <a:endParaRPr lang="en-GB" dirty="0"/>
          </a:p>
        </p:txBody>
      </p:sp>
      <p:sp>
        <p:nvSpPr>
          <p:cNvPr id="5" name="Text Placeholder 4"/>
          <p:cNvSpPr>
            <a:spLocks noGrp="1"/>
          </p:cNvSpPr>
          <p:nvPr>
            <p:ph type="body" sz="quarter" idx="10"/>
          </p:nvPr>
        </p:nvSpPr>
        <p:spPr>
          <a:xfrm>
            <a:off x="609600" y="1845371"/>
            <a:ext cx="9158808" cy="719533"/>
          </a:xfrm>
        </p:spPr>
        <p:txBody>
          <a:bodyPr/>
          <a:lstStyle/>
          <a:p>
            <a:pPr lvl="0"/>
            <a:r>
              <a:rPr lang="en-GB" dirty="0" smtClean="0"/>
              <a:t>At Centrepoint, we work to support young people who don’t have a home, helping them to find somewhere to stay and gain the necessary skills to help change their future. There are many different reasons a young person may not have a home, and sometimes it can be a combination of multiple reasons. Some of these include:</a:t>
            </a:r>
            <a:endParaRPr lang="en-GB" dirty="0"/>
          </a:p>
          <a:p>
            <a:pPr marL="285750" lvl="0" indent="-285750">
              <a:buFont typeface="Arial" panose="020B0604020202020204" pitchFamily="34" charset="0"/>
              <a:buChar char="•"/>
            </a:pPr>
            <a:r>
              <a:rPr lang="en-GB" dirty="0" smtClean="0">
                <a:solidFill>
                  <a:schemeClr val="accent1"/>
                </a:solidFill>
              </a:rPr>
              <a:t>Family breakdown:</a:t>
            </a:r>
            <a:r>
              <a:rPr lang="en-GB" b="0" dirty="0" smtClean="0">
                <a:solidFill>
                  <a:schemeClr val="accent1"/>
                </a:solidFill>
              </a:rPr>
              <a:t> </a:t>
            </a:r>
            <a:r>
              <a:rPr lang="en-GB" b="0" dirty="0" smtClean="0"/>
              <a:t>the relationship breakdown between and young person and their parents or step-parents is a major cause of youth homelessness</a:t>
            </a:r>
          </a:p>
          <a:p>
            <a:pPr marL="285750" lvl="0" indent="-285750">
              <a:buFont typeface="Arial" panose="020B0604020202020204" pitchFamily="34" charset="0"/>
              <a:buChar char="•"/>
            </a:pPr>
            <a:r>
              <a:rPr lang="en-GB" dirty="0" smtClean="0">
                <a:solidFill>
                  <a:schemeClr val="accent1"/>
                </a:solidFill>
              </a:rPr>
              <a:t>Leaving care: </a:t>
            </a:r>
            <a:r>
              <a:rPr lang="en-GB" b="0" dirty="0" smtClean="0"/>
              <a:t>young people are in care and so don’t have a family, this means that when they are 16-18 years old they leave care and have to find a home themselves, this can be difficult</a:t>
            </a:r>
          </a:p>
          <a:p>
            <a:pPr marL="285750" lvl="0" indent="-285750">
              <a:buFont typeface="Arial" panose="020B0604020202020204" pitchFamily="34" charset="0"/>
              <a:buChar char="•"/>
            </a:pPr>
            <a:r>
              <a:rPr lang="en-GB" dirty="0" smtClean="0">
                <a:solidFill>
                  <a:schemeClr val="accent1"/>
                </a:solidFill>
              </a:rPr>
              <a:t>Being a refugee: </a:t>
            </a:r>
            <a:r>
              <a:rPr lang="en-GB" b="0" dirty="0" smtClean="0"/>
              <a:t>some young people have come to the UK from other countries that are too dangerous or difficult to stay in. This means that when they arrive, they don’t have any family to help them and can end up with nowhere to go</a:t>
            </a:r>
          </a:p>
          <a:p>
            <a:pPr marL="285750" lvl="0" indent="-285750">
              <a:buFont typeface="Arial" panose="020B0604020202020204" pitchFamily="34" charset="0"/>
              <a:buChar char="•"/>
            </a:pPr>
            <a:r>
              <a:rPr lang="en-GB" dirty="0" smtClean="0">
                <a:solidFill>
                  <a:schemeClr val="accent1"/>
                </a:solidFill>
              </a:rPr>
              <a:t>Exclusion from school: </a:t>
            </a:r>
            <a:r>
              <a:rPr lang="en-GB" b="0" dirty="0"/>
              <a:t>Not being in </a:t>
            </a:r>
            <a:r>
              <a:rPr lang="en-GB" b="0" dirty="0" smtClean="0"/>
              <a:t>school </a:t>
            </a:r>
            <a:r>
              <a:rPr lang="en-GB" b="0" dirty="0"/>
              <a:t>can make it </a:t>
            </a:r>
            <a:r>
              <a:rPr lang="en-GB" b="0" dirty="0" smtClean="0"/>
              <a:t>much </a:t>
            </a:r>
            <a:r>
              <a:rPr lang="en-GB" b="0" dirty="0"/>
              <a:t>more difficult for young people </a:t>
            </a:r>
            <a:r>
              <a:rPr lang="en-GB" b="0" dirty="0" smtClean="0"/>
              <a:t>to get help when they are struggling at home</a:t>
            </a:r>
            <a:endParaRPr lang="en-GB" dirty="0" smtClean="0"/>
          </a:p>
        </p:txBody>
      </p:sp>
      <p:sp>
        <p:nvSpPr>
          <p:cNvPr id="6" name="Text Placeholder 4"/>
          <p:cNvSpPr>
            <a:spLocks noGrp="1"/>
          </p:cNvSpPr>
          <p:nvPr>
            <p:ph type="body" sz="quarter" idx="10"/>
          </p:nvPr>
        </p:nvSpPr>
        <p:spPr>
          <a:xfrm>
            <a:off x="609600" y="5661248"/>
            <a:ext cx="9158808" cy="719533"/>
          </a:xfrm>
        </p:spPr>
        <p:txBody>
          <a:bodyPr/>
          <a:lstStyle/>
          <a:p>
            <a:pPr lvl="0"/>
            <a:r>
              <a:rPr lang="en-GB" dirty="0" smtClean="0"/>
              <a:t>*If a young person experiences any of the things above, it means their needs are not being met, and this means they are at a higher risk of being or becoming homeless</a:t>
            </a:r>
          </a:p>
        </p:txBody>
      </p:sp>
    </p:spTree>
    <p:extLst>
      <p:ext uri="{BB962C8B-B14F-4D97-AF65-F5344CB8AC3E}">
        <p14:creationId xmlns:p14="http://schemas.microsoft.com/office/powerpoint/2010/main" val="9925152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 calcmode="lin" valueType="num">
                                      <p:cBhvr additive="base">
                                        <p:cTn id="7" dur="1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8" dur="1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additive="base">
                                        <p:cTn id="13" dur="1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4" dur="1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anim calcmode="lin" valueType="num">
                                      <p:cBhvr additive="base">
                                        <p:cTn id="19" dur="1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0" dur="1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
                                            <p:txEl>
                                              <p:pRg st="4" end="4"/>
                                            </p:txEl>
                                          </p:spTgt>
                                        </p:tgtEl>
                                        <p:attrNameLst>
                                          <p:attrName>style.visibility</p:attrName>
                                        </p:attrNameLst>
                                      </p:cBhvr>
                                      <p:to>
                                        <p:strVal val="visible"/>
                                      </p:to>
                                    </p:set>
                                    <p:anim calcmode="lin" valueType="num">
                                      <p:cBhvr additive="base">
                                        <p:cTn id="25" dur="1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26" dur="1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519936" y="2204864"/>
            <a:ext cx="3457824" cy="3528392"/>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127448" y="2219174"/>
            <a:ext cx="2880320" cy="3110376"/>
          </a:xfrm>
          <a:prstGeom prst="rect">
            <a:avLst/>
          </a:prstGeom>
          <a:noFill/>
          <a:extLst>
            <a:ext uri="{909E8E84-426E-40DD-AFC4-6F175D3DCCD1}">
              <a14:hiddenFill xmlns:a14="http://schemas.microsoft.com/office/drawing/2010/main">
                <a:solidFill>
                  <a:srgbClr val="FFFFFF"/>
                </a:solidFill>
              </a14:hiddenFill>
            </a:ext>
          </a:extLst>
        </p:spPr>
      </p:pic>
      <p:sp>
        <p:nvSpPr>
          <p:cNvPr id="4" name="Title 3"/>
          <p:cNvSpPr>
            <a:spLocks noGrp="1"/>
          </p:cNvSpPr>
          <p:nvPr>
            <p:ph type="title"/>
          </p:nvPr>
        </p:nvSpPr>
        <p:spPr/>
        <p:txBody>
          <a:bodyPr/>
          <a:lstStyle/>
          <a:p>
            <a:r>
              <a:rPr lang="en-US" dirty="0" smtClean="0">
                <a:solidFill>
                  <a:schemeClr val="tx1"/>
                </a:solidFill>
              </a:rPr>
              <a:t>Task: does my home fit </a:t>
            </a:r>
            <a:r>
              <a:rPr lang="en-US" dirty="0" smtClean="0"/>
              <a:t/>
            </a:r>
            <a:br>
              <a:rPr lang="en-US" dirty="0" smtClean="0"/>
            </a:br>
            <a:r>
              <a:rPr lang="en-US" dirty="0" smtClean="0"/>
              <a:t>my needs</a:t>
            </a:r>
            <a:r>
              <a:rPr lang="en-US" dirty="0" smtClean="0"/>
              <a:t>?</a:t>
            </a:r>
            <a:endParaRPr lang="en-GB" dirty="0"/>
          </a:p>
        </p:txBody>
      </p:sp>
      <p:sp>
        <p:nvSpPr>
          <p:cNvPr id="6" name="TextBox 5"/>
          <p:cNvSpPr txBox="1"/>
          <p:nvPr/>
        </p:nvSpPr>
        <p:spPr>
          <a:xfrm>
            <a:off x="1149406" y="2219174"/>
            <a:ext cx="3002378" cy="3816429"/>
          </a:xfrm>
          <a:prstGeom prst="rect">
            <a:avLst/>
          </a:prstGeom>
          <a:solidFill>
            <a:schemeClr val="bg1"/>
          </a:solidFill>
        </p:spPr>
        <p:txBody>
          <a:bodyPr wrap="square" rtlCol="0">
            <a:spAutoFit/>
          </a:bodyPr>
          <a:lstStyle/>
          <a:p>
            <a:pPr lvl="0"/>
            <a:r>
              <a:rPr lang="en-GB" sz="1600" b="1" dirty="0">
                <a:solidFill>
                  <a:schemeClr val="accent1"/>
                </a:solidFill>
              </a:rPr>
              <a:t>Their house would have to be wheelchair accessible. If they lived in a flat block, there would have to be a working lift or ramp</a:t>
            </a:r>
            <a:r>
              <a:rPr lang="en-GB" sz="1600" b="1" dirty="0" smtClean="0">
                <a:solidFill>
                  <a:schemeClr val="accent1"/>
                </a:solidFill>
              </a:rPr>
              <a:t>.</a:t>
            </a:r>
          </a:p>
          <a:p>
            <a:pPr lvl="0"/>
            <a:endParaRPr lang="en-GB" sz="1600" b="1" dirty="0">
              <a:solidFill>
                <a:schemeClr val="accent1"/>
              </a:solidFill>
            </a:endParaRPr>
          </a:p>
          <a:p>
            <a:pPr lvl="0"/>
            <a:r>
              <a:rPr lang="en-GB" sz="1600" b="1" dirty="0">
                <a:solidFill>
                  <a:schemeClr val="accent1"/>
                </a:solidFill>
              </a:rPr>
              <a:t>They also may need to be located close to school and other places in case they can’t travel very far</a:t>
            </a:r>
            <a:r>
              <a:rPr lang="en-GB" sz="1600" b="1" dirty="0" smtClean="0">
                <a:solidFill>
                  <a:schemeClr val="accent1"/>
                </a:solidFill>
              </a:rPr>
              <a:t>.</a:t>
            </a:r>
          </a:p>
          <a:p>
            <a:pPr lvl="0"/>
            <a:endParaRPr lang="en-GB" sz="1600" b="1" dirty="0">
              <a:solidFill>
                <a:schemeClr val="accent1"/>
              </a:solidFill>
            </a:endParaRPr>
          </a:p>
          <a:p>
            <a:pPr lvl="0"/>
            <a:r>
              <a:rPr lang="en-GB" sz="1600" b="1" dirty="0">
                <a:solidFill>
                  <a:schemeClr val="accent1"/>
                </a:solidFill>
              </a:rPr>
              <a:t>They made need extra care from their family or external carers.</a:t>
            </a:r>
          </a:p>
          <a:p>
            <a:endParaRPr lang="en-GB" dirty="0">
              <a:solidFill>
                <a:schemeClr val="accent1"/>
              </a:solidFill>
            </a:endParaRPr>
          </a:p>
        </p:txBody>
      </p:sp>
      <p:sp>
        <p:nvSpPr>
          <p:cNvPr id="10" name="TextBox 9"/>
          <p:cNvSpPr txBox="1"/>
          <p:nvPr/>
        </p:nvSpPr>
        <p:spPr>
          <a:xfrm>
            <a:off x="5015880" y="2204864"/>
            <a:ext cx="4104456" cy="3830739"/>
          </a:xfrm>
          <a:prstGeom prst="rect">
            <a:avLst/>
          </a:prstGeom>
          <a:solidFill>
            <a:schemeClr val="bg1"/>
          </a:solidFill>
        </p:spPr>
        <p:txBody>
          <a:bodyPr wrap="square" rtlCol="0">
            <a:spAutoFit/>
          </a:bodyPr>
          <a:lstStyle/>
          <a:p>
            <a:pPr lvl="0"/>
            <a:r>
              <a:rPr lang="en-GB" sz="1600" b="1" dirty="0" smtClean="0">
                <a:solidFill>
                  <a:schemeClr val="accent1"/>
                </a:solidFill>
              </a:rPr>
              <a:t>Their home would have to be big enough to fit everyone in with enough space and enough bedrooms</a:t>
            </a:r>
          </a:p>
          <a:p>
            <a:pPr lvl="0"/>
            <a:endParaRPr lang="en-GB" sz="1600" b="1" dirty="0">
              <a:solidFill>
                <a:schemeClr val="accent1"/>
              </a:solidFill>
            </a:endParaRPr>
          </a:p>
          <a:p>
            <a:pPr lvl="0"/>
            <a:r>
              <a:rPr lang="en-GB" sz="1600" b="1" dirty="0" smtClean="0">
                <a:solidFill>
                  <a:schemeClr val="accent1"/>
                </a:solidFill>
              </a:rPr>
              <a:t>They may need to be located close to schools </a:t>
            </a:r>
          </a:p>
          <a:p>
            <a:pPr lvl="0"/>
            <a:endParaRPr lang="en-GB" sz="1600" b="1" dirty="0">
              <a:solidFill>
                <a:schemeClr val="accent1"/>
              </a:solidFill>
            </a:endParaRPr>
          </a:p>
          <a:p>
            <a:pPr lvl="0"/>
            <a:r>
              <a:rPr lang="en-GB" sz="1600" b="1" dirty="0" smtClean="0">
                <a:solidFill>
                  <a:schemeClr val="accent1"/>
                </a:solidFill>
              </a:rPr>
              <a:t>They made need access to babysitters, nurseries and additional children’s services</a:t>
            </a:r>
          </a:p>
          <a:p>
            <a:pPr lvl="0"/>
            <a:endParaRPr lang="en-GB" sz="1600" b="1" dirty="0">
              <a:solidFill>
                <a:schemeClr val="accent1"/>
              </a:solidFill>
            </a:endParaRPr>
          </a:p>
          <a:p>
            <a:pPr lvl="0"/>
            <a:r>
              <a:rPr lang="en-GB" sz="1600" b="1" dirty="0" smtClean="0">
                <a:solidFill>
                  <a:schemeClr val="accent1"/>
                </a:solidFill>
              </a:rPr>
              <a:t>They may need access to more clothing, toys and children’s items</a:t>
            </a:r>
          </a:p>
          <a:p>
            <a:pPr lvl="0"/>
            <a:endParaRPr lang="en-GB" sz="1600" b="1" dirty="0">
              <a:solidFill>
                <a:schemeClr val="accent1"/>
              </a:solidFill>
            </a:endParaRPr>
          </a:p>
          <a:p>
            <a:endParaRPr lang="en-GB" dirty="0">
              <a:solidFill>
                <a:schemeClr val="accent1"/>
              </a:solidFill>
            </a:endParaRPr>
          </a:p>
        </p:txBody>
      </p:sp>
    </p:spTree>
    <p:extLst>
      <p:ext uri="{BB962C8B-B14F-4D97-AF65-F5344CB8AC3E}">
        <p14:creationId xmlns:p14="http://schemas.microsoft.com/office/powerpoint/2010/main" val="21264986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solidFill>
                  <a:schemeClr val="tx1"/>
                </a:solidFill>
              </a:rPr>
              <a:t>Task: does my home fit </a:t>
            </a:r>
            <a:r>
              <a:rPr lang="en-US" dirty="0" smtClean="0">
                <a:solidFill>
                  <a:schemeClr val="tx2"/>
                </a:solidFill>
              </a:rPr>
              <a:t/>
            </a:r>
            <a:br>
              <a:rPr lang="en-US" dirty="0" smtClean="0">
                <a:solidFill>
                  <a:schemeClr val="tx2"/>
                </a:solidFill>
              </a:rPr>
            </a:br>
            <a:r>
              <a:rPr lang="en-US" dirty="0" smtClean="0"/>
              <a:t>my needs</a:t>
            </a:r>
            <a:r>
              <a:rPr lang="en-US" dirty="0" smtClean="0"/>
              <a:t>?</a:t>
            </a:r>
            <a:endParaRPr lang="en-GB" dirty="0"/>
          </a:p>
        </p:txBody>
      </p:sp>
      <p:sp>
        <p:nvSpPr>
          <p:cNvPr id="8" name="TextBox 7"/>
          <p:cNvSpPr txBox="1"/>
          <p:nvPr/>
        </p:nvSpPr>
        <p:spPr>
          <a:xfrm>
            <a:off x="6312024" y="2403376"/>
            <a:ext cx="3672408" cy="2800767"/>
          </a:xfrm>
          <a:prstGeom prst="rect">
            <a:avLst/>
          </a:prstGeom>
          <a:solidFill>
            <a:schemeClr val="bg1"/>
          </a:solidFill>
        </p:spPr>
        <p:txBody>
          <a:bodyPr wrap="square" rtlCol="0">
            <a:spAutoFit/>
          </a:bodyPr>
          <a:lstStyle/>
          <a:p>
            <a:r>
              <a:rPr lang="en-GB" sz="1600" b="1" dirty="0" smtClean="0">
                <a:solidFill>
                  <a:schemeClr val="accent1"/>
                </a:solidFill>
              </a:rPr>
              <a:t>They may have left their country and so need access to shelter, food and safety </a:t>
            </a:r>
          </a:p>
          <a:p>
            <a:endParaRPr lang="en-GB" sz="1600" b="1" dirty="0">
              <a:solidFill>
                <a:schemeClr val="accent1"/>
              </a:solidFill>
            </a:endParaRPr>
          </a:p>
          <a:p>
            <a:r>
              <a:rPr lang="en-GB" sz="1600" b="1" dirty="0" smtClean="0">
                <a:solidFill>
                  <a:schemeClr val="accent1"/>
                </a:solidFill>
              </a:rPr>
              <a:t>They may not speak English and so would need access to education and translators</a:t>
            </a:r>
          </a:p>
          <a:p>
            <a:endParaRPr lang="en-GB" sz="1600" b="1" dirty="0">
              <a:solidFill>
                <a:schemeClr val="accent1"/>
              </a:solidFill>
            </a:endParaRPr>
          </a:p>
          <a:p>
            <a:r>
              <a:rPr lang="en-GB" sz="1600" b="1" dirty="0" smtClean="0">
                <a:solidFill>
                  <a:schemeClr val="accent1"/>
                </a:solidFill>
              </a:rPr>
              <a:t>They may not be with their parents and so need support from carers or assigned adults</a:t>
            </a:r>
            <a:endParaRPr lang="en-GB" sz="1600" b="1" dirty="0">
              <a:solidFill>
                <a:schemeClr val="accent1"/>
              </a:solidFill>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67408" y="1988840"/>
            <a:ext cx="5055784" cy="40446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390190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theme/theme1.xml><?xml version="1.0" encoding="utf-8"?>
<a:theme xmlns:a="http://schemas.openxmlformats.org/drawingml/2006/main" name="Office Theme">
  <a:themeElements>
    <a:clrScheme name="Custom 12">
      <a:dk1>
        <a:srgbClr val="000000"/>
      </a:dk1>
      <a:lt1>
        <a:sysClr val="window" lastClr="FFFFFF"/>
      </a:lt1>
      <a:dk2>
        <a:srgbClr val="440099"/>
      </a:dk2>
      <a:lt2>
        <a:srgbClr val="695BD3"/>
      </a:lt2>
      <a:accent1>
        <a:srgbClr val="EA560D"/>
      </a:accent1>
      <a:accent2>
        <a:srgbClr val="F8E600"/>
      </a:accent2>
      <a:accent3>
        <a:srgbClr val="440099"/>
      </a:accent3>
      <a:accent4>
        <a:srgbClr val="695BD3"/>
      </a:accent4>
      <a:accent5>
        <a:srgbClr val="D14402"/>
      </a:accent5>
      <a:accent6>
        <a:srgbClr val="F8E600"/>
      </a:accent6>
      <a:hlink>
        <a:srgbClr val="695BD3"/>
      </a:hlink>
      <a:folHlink>
        <a:srgbClr val="440099"/>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6884</TotalTime>
  <Words>1018</Words>
  <Application>Microsoft Office PowerPoint</Application>
  <PresentationFormat>Widescreen</PresentationFormat>
  <Paragraphs>90</Paragraphs>
  <Slides>14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14</vt:i4>
      </vt:variant>
    </vt:vector>
  </HeadingPairs>
  <TitlesOfParts>
    <vt:vector size="18" baseType="lpstr">
      <vt:lpstr>Bebas Neue</vt:lpstr>
      <vt:lpstr>Arial</vt:lpstr>
      <vt:lpstr>Calibri</vt:lpstr>
      <vt:lpstr>Office Theme</vt:lpstr>
      <vt:lpstr>PowerPoint Presentation</vt:lpstr>
      <vt:lpstr>Who are Centrepoint?</vt:lpstr>
      <vt:lpstr>PowerPoint Presentation</vt:lpstr>
      <vt:lpstr>Starter: What makes  a home?</vt:lpstr>
      <vt:lpstr>Task: what do you think is necessary to  a home?</vt:lpstr>
      <vt:lpstr>PowerPoint Presentation</vt:lpstr>
      <vt:lpstr>Why do some young people not have  a home?</vt:lpstr>
      <vt:lpstr>Task: does my home fit  my needs?</vt:lpstr>
      <vt:lpstr>Task: does my home fit  my needs?</vt:lpstr>
      <vt:lpstr>Task: why might they be at risk of  becoming homeless?</vt:lpstr>
      <vt:lpstr>Task: why might they be at risk of  becoming homeless? answers</vt:lpstr>
      <vt:lpstr>PowerPoint Presentation</vt:lpstr>
      <vt:lpstr>What have you learned?</vt:lpstr>
      <vt:lpstr> </vt:lpstr>
    </vt:vector>
  </TitlesOfParts>
  <Company>Hewlett-Packard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Centrepoint Powerpoint Template</dc:title>
  <dc:creator>Benjamin Vaughan</dc:creator>
  <cp:lastModifiedBy>Benjamin Vaughan</cp:lastModifiedBy>
  <cp:revision>462</cp:revision>
  <dcterms:created xsi:type="dcterms:W3CDTF">2017-06-21T09:38:12Z</dcterms:created>
  <dcterms:modified xsi:type="dcterms:W3CDTF">2024-07-18T10:41:28Z</dcterms:modified>
</cp:coreProperties>
</file>