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0" r:id="rId2"/>
    <p:sldId id="302" r:id="rId3"/>
    <p:sldId id="266" r:id="rId4"/>
    <p:sldId id="267" r:id="rId5"/>
    <p:sldId id="314" r:id="rId6"/>
    <p:sldId id="311" r:id="rId7"/>
    <p:sldId id="316" r:id="rId8"/>
    <p:sldId id="318" r:id="rId9"/>
    <p:sldId id="317" r:id="rId10"/>
    <p:sldId id="315" r:id="rId11"/>
    <p:sldId id="288" r:id="rId12"/>
    <p:sldId id="312" r:id="rId13"/>
    <p:sldId id="270" r:id="rId14"/>
  </p:sldIdLst>
  <p:sldSz cx="12192000" cy="6858000"/>
  <p:notesSz cx="6858000" cy="9144000"/>
  <p:embeddedFontLst>
    <p:embeddedFont>
      <p:font typeface="Bebas Neue" panose="020B0606020202050201" pitchFamily="34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EA39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>
      <p:cViewPr varScale="1">
        <p:scale>
          <a:sx n="106" d="100"/>
          <a:sy n="106" d="100"/>
        </p:scale>
        <p:origin x="6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BC6ED-59A0-4A91-AB06-3A5A82E243C3}" type="datetimeFigureOut">
              <a:rPr lang="en-GB" smtClean="0"/>
              <a:t>27/08/2024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4A7C5-1E85-46D8-BAFC-B2E13928EE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875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B2A677-9ED4-4AE9-85CA-95AAF13924CD}" type="datetimeFigureOut">
              <a:rPr lang="en-GB" smtClean="0"/>
              <a:t>27/08/2024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DE8D1-47BD-4D59-AB57-E8E82B749A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21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2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2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2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2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2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2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0.jpe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3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5000" b="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68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-12699" y="1603156"/>
            <a:ext cx="12204699" cy="5254844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594" h="376253">
                <a:moveTo>
                  <a:pt x="0" y="171652"/>
                </a:moveTo>
                <a:lnTo>
                  <a:pt x="5253" y="0"/>
                </a:lnTo>
                <a:lnTo>
                  <a:pt x="5048594" y="0"/>
                </a:lnTo>
                <a:lnTo>
                  <a:pt x="5048594" y="376253"/>
                </a:lnTo>
                <a:lnTo>
                  <a:pt x="0" y="171652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452727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214739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3203441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265925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72" y="332656"/>
            <a:ext cx="2292107" cy="10081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3758" y="449795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36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3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-12699" y="1603156"/>
            <a:ext cx="12204699" cy="5254844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594" h="376253">
                <a:moveTo>
                  <a:pt x="0" y="171652"/>
                </a:moveTo>
                <a:lnTo>
                  <a:pt x="5253" y="0"/>
                </a:lnTo>
                <a:lnTo>
                  <a:pt x="5048594" y="0"/>
                </a:lnTo>
                <a:lnTo>
                  <a:pt x="5048594" y="376253"/>
                </a:lnTo>
                <a:lnTo>
                  <a:pt x="0" y="171652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452727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214739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3203441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265925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72" y="332656"/>
            <a:ext cx="2292107" cy="10081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3758" y="449795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55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4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-12699" y="1603156"/>
            <a:ext cx="12204699" cy="5254844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594" h="376253">
                <a:moveTo>
                  <a:pt x="0" y="171652"/>
                </a:moveTo>
                <a:lnTo>
                  <a:pt x="5253" y="0"/>
                </a:lnTo>
                <a:lnTo>
                  <a:pt x="5048594" y="0"/>
                </a:lnTo>
                <a:lnTo>
                  <a:pt x="5048594" y="376253"/>
                </a:lnTo>
                <a:lnTo>
                  <a:pt x="0" y="171652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452727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214739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3203441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265925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72" y="332656"/>
            <a:ext cx="2292107" cy="10081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3758" y="449795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907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5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-12699" y="1603156"/>
            <a:ext cx="12204699" cy="5254844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594" h="376253">
                <a:moveTo>
                  <a:pt x="0" y="171652"/>
                </a:moveTo>
                <a:lnTo>
                  <a:pt x="5253" y="0"/>
                </a:lnTo>
                <a:lnTo>
                  <a:pt x="5048594" y="0"/>
                </a:lnTo>
                <a:lnTo>
                  <a:pt x="5048594" y="376253"/>
                </a:lnTo>
                <a:lnTo>
                  <a:pt x="0" y="171652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452727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214739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3203441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72" y="332656"/>
            <a:ext cx="2292107" cy="1008112"/>
          </a:xfrm>
          <a:prstGeom prst="rect">
            <a:avLst/>
          </a:prstGeom>
        </p:spPr>
      </p:pic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265925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3758" y="449795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21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0" y="-9752"/>
            <a:ext cx="12192000" cy="686775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491739"/>
              <a:gd name="connsiteX1" fmla="*/ 5253 w 5048594"/>
              <a:gd name="connsiteY1" fmla="*/ 0 h 491739"/>
              <a:gd name="connsiteX2" fmla="*/ 5048594 w 5048594"/>
              <a:gd name="connsiteY2" fmla="*/ 0 h 491739"/>
              <a:gd name="connsiteX3" fmla="*/ 5048594 w 5048594"/>
              <a:gd name="connsiteY3" fmla="*/ 491739 h 491739"/>
              <a:gd name="connsiteX4" fmla="*/ 0 w 5048594"/>
              <a:gd name="connsiteY4" fmla="*/ 171652 h 491739"/>
              <a:gd name="connsiteX0" fmla="*/ 1817705 w 5043341"/>
              <a:gd name="connsiteY0" fmla="*/ 490829 h 491739"/>
              <a:gd name="connsiteX1" fmla="*/ 0 w 5043341"/>
              <a:gd name="connsiteY1" fmla="*/ 0 h 491739"/>
              <a:gd name="connsiteX2" fmla="*/ 5043341 w 5043341"/>
              <a:gd name="connsiteY2" fmla="*/ 0 h 491739"/>
              <a:gd name="connsiteX3" fmla="*/ 5043341 w 5043341"/>
              <a:gd name="connsiteY3" fmla="*/ 491739 h 491739"/>
              <a:gd name="connsiteX4" fmla="*/ 1817705 w 5043341"/>
              <a:gd name="connsiteY4" fmla="*/ 490829 h 49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91739">
                <a:moveTo>
                  <a:pt x="1817705" y="490829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91739"/>
                </a:lnTo>
                <a:lnTo>
                  <a:pt x="1817705" y="490829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Freeform 3"/>
          <p:cNvSpPr/>
          <p:nvPr userDrawn="1"/>
        </p:nvSpPr>
        <p:spPr>
          <a:xfrm rot="18787011">
            <a:off x="-2065357" y="2306761"/>
            <a:ext cx="9958886" cy="5376931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 userDrawn="1"/>
        </p:nvSpPr>
        <p:spPr>
          <a:xfrm flipH="1">
            <a:off x="10200455" y="5661248"/>
            <a:ext cx="2331895" cy="72211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2012839" y="3140968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2014091" y="4531195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10358103" y="5819800"/>
            <a:ext cx="1498537" cy="41751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2014091" y="5043055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19" y="1433491"/>
            <a:ext cx="1846400" cy="8120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99" y="438537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74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0" y="-9752"/>
            <a:ext cx="12192000" cy="686775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491739"/>
              <a:gd name="connsiteX1" fmla="*/ 5253 w 5048594"/>
              <a:gd name="connsiteY1" fmla="*/ 0 h 491739"/>
              <a:gd name="connsiteX2" fmla="*/ 5048594 w 5048594"/>
              <a:gd name="connsiteY2" fmla="*/ 0 h 491739"/>
              <a:gd name="connsiteX3" fmla="*/ 5048594 w 5048594"/>
              <a:gd name="connsiteY3" fmla="*/ 491739 h 491739"/>
              <a:gd name="connsiteX4" fmla="*/ 0 w 5048594"/>
              <a:gd name="connsiteY4" fmla="*/ 171652 h 491739"/>
              <a:gd name="connsiteX0" fmla="*/ 1817705 w 5043341"/>
              <a:gd name="connsiteY0" fmla="*/ 490829 h 491739"/>
              <a:gd name="connsiteX1" fmla="*/ 0 w 5043341"/>
              <a:gd name="connsiteY1" fmla="*/ 0 h 491739"/>
              <a:gd name="connsiteX2" fmla="*/ 5043341 w 5043341"/>
              <a:gd name="connsiteY2" fmla="*/ 0 h 491739"/>
              <a:gd name="connsiteX3" fmla="*/ 5043341 w 5043341"/>
              <a:gd name="connsiteY3" fmla="*/ 491739 h 491739"/>
              <a:gd name="connsiteX4" fmla="*/ 1817705 w 5043341"/>
              <a:gd name="connsiteY4" fmla="*/ 490829 h 49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91739">
                <a:moveTo>
                  <a:pt x="1817705" y="490829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91739"/>
                </a:lnTo>
                <a:lnTo>
                  <a:pt x="1817705" y="490829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Freeform 3"/>
          <p:cNvSpPr/>
          <p:nvPr userDrawn="1"/>
        </p:nvSpPr>
        <p:spPr>
          <a:xfrm rot="18787011">
            <a:off x="-2065357" y="2306761"/>
            <a:ext cx="9958886" cy="5376931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 userDrawn="1"/>
        </p:nvSpPr>
        <p:spPr>
          <a:xfrm flipH="1">
            <a:off x="10200455" y="5661248"/>
            <a:ext cx="2331895" cy="72211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2012839" y="3140968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2014091" y="4531195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10358103" y="5819800"/>
            <a:ext cx="1498537" cy="41751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2014091" y="5043055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19" y="1433491"/>
            <a:ext cx="1846400" cy="8120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99" y="438537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84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3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0" y="-9752"/>
            <a:ext cx="12192000" cy="686775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491739"/>
              <a:gd name="connsiteX1" fmla="*/ 5253 w 5048594"/>
              <a:gd name="connsiteY1" fmla="*/ 0 h 491739"/>
              <a:gd name="connsiteX2" fmla="*/ 5048594 w 5048594"/>
              <a:gd name="connsiteY2" fmla="*/ 0 h 491739"/>
              <a:gd name="connsiteX3" fmla="*/ 5048594 w 5048594"/>
              <a:gd name="connsiteY3" fmla="*/ 491739 h 491739"/>
              <a:gd name="connsiteX4" fmla="*/ 0 w 5048594"/>
              <a:gd name="connsiteY4" fmla="*/ 171652 h 491739"/>
              <a:gd name="connsiteX0" fmla="*/ 1817705 w 5043341"/>
              <a:gd name="connsiteY0" fmla="*/ 490829 h 491739"/>
              <a:gd name="connsiteX1" fmla="*/ 0 w 5043341"/>
              <a:gd name="connsiteY1" fmla="*/ 0 h 491739"/>
              <a:gd name="connsiteX2" fmla="*/ 5043341 w 5043341"/>
              <a:gd name="connsiteY2" fmla="*/ 0 h 491739"/>
              <a:gd name="connsiteX3" fmla="*/ 5043341 w 5043341"/>
              <a:gd name="connsiteY3" fmla="*/ 491739 h 491739"/>
              <a:gd name="connsiteX4" fmla="*/ 1817705 w 5043341"/>
              <a:gd name="connsiteY4" fmla="*/ 490829 h 49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91739">
                <a:moveTo>
                  <a:pt x="1817705" y="490829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91739"/>
                </a:lnTo>
                <a:lnTo>
                  <a:pt x="1817705" y="490829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Freeform 3"/>
          <p:cNvSpPr/>
          <p:nvPr userDrawn="1"/>
        </p:nvSpPr>
        <p:spPr>
          <a:xfrm rot="18787011">
            <a:off x="-2065357" y="2306761"/>
            <a:ext cx="9958886" cy="5376931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 userDrawn="1"/>
        </p:nvSpPr>
        <p:spPr>
          <a:xfrm flipH="1">
            <a:off x="10200455" y="5661248"/>
            <a:ext cx="2331895" cy="72211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2012839" y="3140968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2014091" y="4531195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10358103" y="5819800"/>
            <a:ext cx="1498537" cy="41751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2014091" y="5043055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19" y="1433491"/>
            <a:ext cx="1846400" cy="8120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99" y="438537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12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4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0" y="-9752"/>
            <a:ext cx="12192000" cy="686775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491739"/>
              <a:gd name="connsiteX1" fmla="*/ 5253 w 5048594"/>
              <a:gd name="connsiteY1" fmla="*/ 0 h 491739"/>
              <a:gd name="connsiteX2" fmla="*/ 5048594 w 5048594"/>
              <a:gd name="connsiteY2" fmla="*/ 0 h 491739"/>
              <a:gd name="connsiteX3" fmla="*/ 5048594 w 5048594"/>
              <a:gd name="connsiteY3" fmla="*/ 491739 h 491739"/>
              <a:gd name="connsiteX4" fmla="*/ 0 w 5048594"/>
              <a:gd name="connsiteY4" fmla="*/ 171652 h 491739"/>
              <a:gd name="connsiteX0" fmla="*/ 1817705 w 5043341"/>
              <a:gd name="connsiteY0" fmla="*/ 490829 h 491739"/>
              <a:gd name="connsiteX1" fmla="*/ 0 w 5043341"/>
              <a:gd name="connsiteY1" fmla="*/ 0 h 491739"/>
              <a:gd name="connsiteX2" fmla="*/ 5043341 w 5043341"/>
              <a:gd name="connsiteY2" fmla="*/ 0 h 491739"/>
              <a:gd name="connsiteX3" fmla="*/ 5043341 w 5043341"/>
              <a:gd name="connsiteY3" fmla="*/ 491739 h 491739"/>
              <a:gd name="connsiteX4" fmla="*/ 1817705 w 5043341"/>
              <a:gd name="connsiteY4" fmla="*/ 490829 h 49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91739">
                <a:moveTo>
                  <a:pt x="1817705" y="490829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91739"/>
                </a:lnTo>
                <a:lnTo>
                  <a:pt x="1817705" y="490829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Freeform 3"/>
          <p:cNvSpPr/>
          <p:nvPr userDrawn="1"/>
        </p:nvSpPr>
        <p:spPr>
          <a:xfrm rot="18787011">
            <a:off x="-2065357" y="2306761"/>
            <a:ext cx="9958886" cy="5376931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 userDrawn="1"/>
        </p:nvSpPr>
        <p:spPr>
          <a:xfrm flipH="1">
            <a:off x="10200455" y="5661248"/>
            <a:ext cx="2331895" cy="72211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2012839" y="3140968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2014091" y="4531195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10358103" y="5819800"/>
            <a:ext cx="1498537" cy="41751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2014091" y="5043055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19" y="1433491"/>
            <a:ext cx="1846400" cy="8120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99" y="438537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453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5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0" y="-9752"/>
            <a:ext cx="12192000" cy="686775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491739"/>
              <a:gd name="connsiteX1" fmla="*/ 5253 w 5048594"/>
              <a:gd name="connsiteY1" fmla="*/ 0 h 491739"/>
              <a:gd name="connsiteX2" fmla="*/ 5048594 w 5048594"/>
              <a:gd name="connsiteY2" fmla="*/ 0 h 491739"/>
              <a:gd name="connsiteX3" fmla="*/ 5048594 w 5048594"/>
              <a:gd name="connsiteY3" fmla="*/ 491739 h 491739"/>
              <a:gd name="connsiteX4" fmla="*/ 0 w 5048594"/>
              <a:gd name="connsiteY4" fmla="*/ 171652 h 491739"/>
              <a:gd name="connsiteX0" fmla="*/ 1817705 w 5043341"/>
              <a:gd name="connsiteY0" fmla="*/ 490829 h 491739"/>
              <a:gd name="connsiteX1" fmla="*/ 0 w 5043341"/>
              <a:gd name="connsiteY1" fmla="*/ 0 h 491739"/>
              <a:gd name="connsiteX2" fmla="*/ 5043341 w 5043341"/>
              <a:gd name="connsiteY2" fmla="*/ 0 h 491739"/>
              <a:gd name="connsiteX3" fmla="*/ 5043341 w 5043341"/>
              <a:gd name="connsiteY3" fmla="*/ 491739 h 491739"/>
              <a:gd name="connsiteX4" fmla="*/ 1817705 w 5043341"/>
              <a:gd name="connsiteY4" fmla="*/ 490829 h 49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91739">
                <a:moveTo>
                  <a:pt x="1817705" y="490829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91739"/>
                </a:lnTo>
                <a:lnTo>
                  <a:pt x="1817705" y="490829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Freeform 3"/>
          <p:cNvSpPr/>
          <p:nvPr userDrawn="1"/>
        </p:nvSpPr>
        <p:spPr>
          <a:xfrm rot="18787011">
            <a:off x="-2065357" y="2306761"/>
            <a:ext cx="9958886" cy="5376931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 userDrawn="1"/>
        </p:nvSpPr>
        <p:spPr>
          <a:xfrm flipH="1">
            <a:off x="10200455" y="5661248"/>
            <a:ext cx="2331895" cy="72211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2012839" y="3140968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2014091" y="4531195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10358103" y="5819800"/>
            <a:ext cx="1498537" cy="41751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2014091" y="5043055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19" y="1433491"/>
            <a:ext cx="1846400" cy="8120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99" y="438537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01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6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0" y="-9752"/>
            <a:ext cx="12192000" cy="686775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491739"/>
              <a:gd name="connsiteX1" fmla="*/ 5253 w 5048594"/>
              <a:gd name="connsiteY1" fmla="*/ 0 h 491739"/>
              <a:gd name="connsiteX2" fmla="*/ 5048594 w 5048594"/>
              <a:gd name="connsiteY2" fmla="*/ 0 h 491739"/>
              <a:gd name="connsiteX3" fmla="*/ 5048594 w 5048594"/>
              <a:gd name="connsiteY3" fmla="*/ 491739 h 491739"/>
              <a:gd name="connsiteX4" fmla="*/ 0 w 5048594"/>
              <a:gd name="connsiteY4" fmla="*/ 171652 h 491739"/>
              <a:gd name="connsiteX0" fmla="*/ 1817705 w 5043341"/>
              <a:gd name="connsiteY0" fmla="*/ 490829 h 491739"/>
              <a:gd name="connsiteX1" fmla="*/ 0 w 5043341"/>
              <a:gd name="connsiteY1" fmla="*/ 0 h 491739"/>
              <a:gd name="connsiteX2" fmla="*/ 5043341 w 5043341"/>
              <a:gd name="connsiteY2" fmla="*/ 0 h 491739"/>
              <a:gd name="connsiteX3" fmla="*/ 5043341 w 5043341"/>
              <a:gd name="connsiteY3" fmla="*/ 491739 h 491739"/>
              <a:gd name="connsiteX4" fmla="*/ 1817705 w 5043341"/>
              <a:gd name="connsiteY4" fmla="*/ 490829 h 49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91739">
                <a:moveTo>
                  <a:pt x="1817705" y="490829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91739"/>
                </a:lnTo>
                <a:lnTo>
                  <a:pt x="1817705" y="490829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Freeform 3"/>
          <p:cNvSpPr/>
          <p:nvPr userDrawn="1"/>
        </p:nvSpPr>
        <p:spPr>
          <a:xfrm rot="18787011">
            <a:off x="-2065357" y="2306761"/>
            <a:ext cx="9958886" cy="5376931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 userDrawn="1"/>
        </p:nvSpPr>
        <p:spPr>
          <a:xfrm flipH="1">
            <a:off x="10200455" y="5661248"/>
            <a:ext cx="2331895" cy="72211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2012839" y="3140968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2014091" y="4531195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10358103" y="5819800"/>
            <a:ext cx="1498537" cy="41751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2014091" y="5043055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19" y="1433491"/>
            <a:ext cx="1846400" cy="8120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99" y="438537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901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D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 rot="1263894">
            <a:off x="-1162631" y="3932810"/>
            <a:ext cx="8263650" cy="4461651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/>
          <p:nvPr userDrawn="1"/>
        </p:nvSpPr>
        <p:spPr>
          <a:xfrm>
            <a:off x="-528736" y="1507629"/>
            <a:ext cx="6552728" cy="3217515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2456893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624644" y="4853047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626244" y="5876767"/>
            <a:ext cx="1498537" cy="417512"/>
          </a:xfrm>
          <a:prstGeom prst="rect">
            <a:avLst/>
          </a:prstGeom>
        </p:spPr>
        <p:txBody>
          <a:bodyPr/>
          <a:lstStyle>
            <a:lvl1pPr marL="0" indent="0" algn="l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624644" y="5364907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1" name="Freeform 10"/>
          <p:cNvSpPr/>
          <p:nvPr userDrawn="1"/>
        </p:nvSpPr>
        <p:spPr>
          <a:xfrm rot="20329547">
            <a:off x="-1277970" y="-103345"/>
            <a:ext cx="4952799" cy="2431919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72" y="332656"/>
            <a:ext cx="2292107" cy="10081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3758" y="449795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53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9840417" y="260648"/>
            <a:ext cx="2351584" cy="78104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401668"/>
            <a:ext cx="1855145" cy="640025"/>
          </a:xfrm>
          <a:prstGeom prst="rect">
            <a:avLst/>
          </a:prstGeom>
        </p:spPr>
      </p:pic>
      <p:sp>
        <p:nvSpPr>
          <p:cNvPr id="3" name="Oval 2"/>
          <p:cNvSpPr/>
          <p:nvPr userDrawn="1"/>
        </p:nvSpPr>
        <p:spPr>
          <a:xfrm>
            <a:off x="7299166" y="1844824"/>
            <a:ext cx="6016446" cy="6016446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65" y="229809"/>
            <a:ext cx="993765" cy="971897"/>
          </a:xfrm>
          <a:prstGeom prst="rect">
            <a:avLst/>
          </a:prstGeom>
        </p:spPr>
      </p:pic>
      <p:sp>
        <p:nvSpPr>
          <p:cNvPr id="11" name="Freeform 10"/>
          <p:cNvSpPr/>
          <p:nvPr userDrawn="1"/>
        </p:nvSpPr>
        <p:spPr>
          <a:xfrm rot="12160459">
            <a:off x="-1156855" y="-1300764"/>
            <a:ext cx="8673966" cy="623208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715758"/>
            <a:ext cx="3960440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624644" y="5336381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624644" y="5848241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1185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9840417" y="260648"/>
            <a:ext cx="2351584" cy="78104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401668"/>
            <a:ext cx="1855145" cy="640025"/>
          </a:xfrm>
          <a:prstGeom prst="rect">
            <a:avLst/>
          </a:prstGeom>
        </p:spPr>
      </p:pic>
      <p:sp>
        <p:nvSpPr>
          <p:cNvPr id="3" name="Oval 2"/>
          <p:cNvSpPr/>
          <p:nvPr userDrawn="1"/>
        </p:nvSpPr>
        <p:spPr>
          <a:xfrm>
            <a:off x="7299166" y="1844824"/>
            <a:ext cx="6016446" cy="6016446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8000" b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reeform 10"/>
          <p:cNvSpPr/>
          <p:nvPr userDrawn="1"/>
        </p:nvSpPr>
        <p:spPr>
          <a:xfrm rot="12160459">
            <a:off x="-1156855" y="-1300764"/>
            <a:ext cx="8673966" cy="623208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715758"/>
            <a:ext cx="3960440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624644" y="5336381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624644" y="5848241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65" y="229809"/>
            <a:ext cx="993765" cy="97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36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3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9840417" y="260648"/>
            <a:ext cx="2351584" cy="78104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401668"/>
            <a:ext cx="1855145" cy="640025"/>
          </a:xfrm>
          <a:prstGeom prst="rect">
            <a:avLst/>
          </a:prstGeom>
        </p:spPr>
      </p:pic>
      <p:sp>
        <p:nvSpPr>
          <p:cNvPr id="3" name="Oval 2"/>
          <p:cNvSpPr/>
          <p:nvPr userDrawn="1"/>
        </p:nvSpPr>
        <p:spPr>
          <a:xfrm>
            <a:off x="7299166" y="1844824"/>
            <a:ext cx="6016446" cy="6016446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reeform 10"/>
          <p:cNvSpPr/>
          <p:nvPr userDrawn="1"/>
        </p:nvSpPr>
        <p:spPr>
          <a:xfrm rot="12160459">
            <a:off x="-1156855" y="-1300764"/>
            <a:ext cx="8673966" cy="623208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715758"/>
            <a:ext cx="3960440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624644" y="5336381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624644" y="5848241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65" y="229809"/>
            <a:ext cx="993765" cy="97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518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4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9840417" y="260648"/>
            <a:ext cx="2351584" cy="78104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401668"/>
            <a:ext cx="1855145" cy="640025"/>
          </a:xfrm>
          <a:prstGeom prst="rect">
            <a:avLst/>
          </a:prstGeom>
        </p:spPr>
      </p:pic>
      <p:sp>
        <p:nvSpPr>
          <p:cNvPr id="3" name="Oval 2"/>
          <p:cNvSpPr/>
          <p:nvPr userDrawn="1"/>
        </p:nvSpPr>
        <p:spPr>
          <a:xfrm>
            <a:off x="7299166" y="1844824"/>
            <a:ext cx="6016446" cy="6016446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reeform 10"/>
          <p:cNvSpPr/>
          <p:nvPr userDrawn="1"/>
        </p:nvSpPr>
        <p:spPr>
          <a:xfrm rot="12160459">
            <a:off x="-1156855" y="-1300764"/>
            <a:ext cx="8673966" cy="623208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715758"/>
            <a:ext cx="3960440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624644" y="5336381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624644" y="5848241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65" y="229809"/>
            <a:ext cx="993765" cy="97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642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5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9840417" y="260648"/>
            <a:ext cx="2351584" cy="78104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401668"/>
            <a:ext cx="1855145" cy="640025"/>
          </a:xfrm>
          <a:prstGeom prst="rect">
            <a:avLst/>
          </a:prstGeom>
        </p:spPr>
      </p:pic>
      <p:sp>
        <p:nvSpPr>
          <p:cNvPr id="3" name="Oval 2"/>
          <p:cNvSpPr/>
          <p:nvPr userDrawn="1"/>
        </p:nvSpPr>
        <p:spPr>
          <a:xfrm>
            <a:off x="7299166" y="1844824"/>
            <a:ext cx="6016446" cy="6016446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reeform 10"/>
          <p:cNvSpPr/>
          <p:nvPr userDrawn="1"/>
        </p:nvSpPr>
        <p:spPr>
          <a:xfrm rot="12160459">
            <a:off x="-1156855" y="-1300764"/>
            <a:ext cx="8673966" cy="623208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715758"/>
            <a:ext cx="3960440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624644" y="5336381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624644" y="5848241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65" y="229809"/>
            <a:ext cx="993765" cy="97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0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6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840417" y="260648"/>
            <a:ext cx="2351584" cy="78104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 userDrawn="1"/>
        </p:nvSpPr>
        <p:spPr>
          <a:xfrm>
            <a:off x="7299166" y="1844824"/>
            <a:ext cx="6016446" cy="6016446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reeform 10"/>
          <p:cNvSpPr/>
          <p:nvPr userDrawn="1"/>
        </p:nvSpPr>
        <p:spPr>
          <a:xfrm rot="12160459">
            <a:off x="-1156855" y="-1300764"/>
            <a:ext cx="8673966" cy="6232082"/>
          </a:xfrm>
          <a:custGeom>
            <a:avLst/>
            <a:gdLst>
              <a:gd name="connsiteX0" fmla="*/ 25400 w 12204700"/>
              <a:gd name="connsiteY0" fmla="*/ 2146300 h 6870700"/>
              <a:gd name="connsiteX1" fmla="*/ 12192000 w 12204700"/>
              <a:gd name="connsiteY1" fmla="*/ 0 h 6870700"/>
              <a:gd name="connsiteX2" fmla="*/ 12204700 w 12204700"/>
              <a:gd name="connsiteY2" fmla="*/ 6870700 h 6870700"/>
              <a:gd name="connsiteX3" fmla="*/ 0 w 12204700"/>
              <a:gd name="connsiteY3" fmla="*/ 4711700 h 6870700"/>
              <a:gd name="connsiteX4" fmla="*/ 25400 w 12204700"/>
              <a:gd name="connsiteY4" fmla="*/ 21463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6870700">
                <a:moveTo>
                  <a:pt x="25400" y="2146300"/>
                </a:moveTo>
                <a:lnTo>
                  <a:pt x="12192000" y="0"/>
                </a:lnTo>
                <a:cubicBezTo>
                  <a:pt x="12196233" y="2290233"/>
                  <a:pt x="12200467" y="4580467"/>
                  <a:pt x="12204700" y="6870700"/>
                </a:cubicBezTo>
                <a:lnTo>
                  <a:pt x="0" y="4711700"/>
                </a:lnTo>
                <a:lnTo>
                  <a:pt x="25400" y="2146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715758"/>
            <a:ext cx="3960440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624644" y="5336381"/>
            <a:ext cx="357785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624644" y="5848241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401668"/>
            <a:ext cx="1855145" cy="6400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5265" y="229809"/>
            <a:ext cx="993765" cy="97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65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704744"/>
            <a:ext cx="12192000" cy="215325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124" y="5676505"/>
            <a:ext cx="868874" cy="849756"/>
          </a:xfrm>
          <a:prstGeom prst="rect">
            <a:avLst/>
          </a:prstGeom>
        </p:spPr>
      </p:pic>
      <p:grpSp>
        <p:nvGrpSpPr>
          <p:cNvPr id="5" name="Group 4"/>
          <p:cNvGrpSpPr/>
          <p:nvPr userDrawn="1"/>
        </p:nvGrpSpPr>
        <p:grpSpPr>
          <a:xfrm>
            <a:off x="623392" y="757537"/>
            <a:ext cx="5270176" cy="5270176"/>
            <a:chOff x="5842000" y="870744"/>
            <a:chExt cx="4090864" cy="4090864"/>
          </a:xfrm>
        </p:grpSpPr>
        <p:sp>
          <p:nvSpPr>
            <p:cNvPr id="4" name="Oval 3"/>
            <p:cNvSpPr/>
            <p:nvPr userDrawn="1"/>
          </p:nvSpPr>
          <p:spPr>
            <a:xfrm>
              <a:off x="6096000" y="1124744"/>
              <a:ext cx="3582864" cy="35828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 userDrawn="1"/>
          </p:nvSpPr>
          <p:spPr>
            <a:xfrm>
              <a:off x="5978947" y="1007691"/>
              <a:ext cx="3816970" cy="3816970"/>
            </a:xfrm>
            <a:prstGeom prst="ellipse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 userDrawn="1"/>
          </p:nvSpPr>
          <p:spPr>
            <a:xfrm>
              <a:off x="5842000" y="870744"/>
              <a:ext cx="4090864" cy="4090864"/>
            </a:xfrm>
            <a:prstGeom prst="ellipse">
              <a:avLst/>
            </a:prstGeom>
            <a:noFill/>
            <a:ln w="7620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631504" y="2060848"/>
            <a:ext cx="3609794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612256" y="4287233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2424" y="5781371"/>
            <a:ext cx="1855145" cy="64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54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2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4704744"/>
            <a:ext cx="12192000" cy="215325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124" y="5676505"/>
            <a:ext cx="868874" cy="849756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623392" y="757537"/>
            <a:ext cx="5270176" cy="5270176"/>
            <a:chOff x="5842000" y="870744"/>
            <a:chExt cx="4090864" cy="4090864"/>
          </a:xfrm>
        </p:grpSpPr>
        <p:sp>
          <p:nvSpPr>
            <p:cNvPr id="16" name="Oval 15"/>
            <p:cNvSpPr/>
            <p:nvPr userDrawn="1"/>
          </p:nvSpPr>
          <p:spPr>
            <a:xfrm>
              <a:off x="6096000" y="1124744"/>
              <a:ext cx="3582864" cy="35828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5978947" y="1007691"/>
              <a:ext cx="3816970" cy="3816970"/>
            </a:xfrm>
            <a:prstGeom prst="ellipse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5842000" y="870744"/>
              <a:ext cx="4090864" cy="4090864"/>
            </a:xfrm>
            <a:prstGeom prst="ellipse">
              <a:avLst/>
            </a:prstGeom>
            <a:noFill/>
            <a:ln w="7620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2424" y="5781371"/>
            <a:ext cx="1855145" cy="640025"/>
          </a:xfrm>
          <a:prstGeom prst="rect">
            <a:avLst/>
          </a:prstGeom>
        </p:spPr>
      </p:pic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631504" y="2060848"/>
            <a:ext cx="3609794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612256" y="4287233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9069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3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4704744"/>
            <a:ext cx="12192000" cy="215325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124" y="5676505"/>
            <a:ext cx="868874" cy="849756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623392" y="757537"/>
            <a:ext cx="5270176" cy="5270176"/>
            <a:chOff x="5842000" y="870744"/>
            <a:chExt cx="4090864" cy="4090864"/>
          </a:xfrm>
        </p:grpSpPr>
        <p:sp>
          <p:nvSpPr>
            <p:cNvPr id="16" name="Oval 15"/>
            <p:cNvSpPr/>
            <p:nvPr userDrawn="1"/>
          </p:nvSpPr>
          <p:spPr>
            <a:xfrm>
              <a:off x="6096000" y="1124744"/>
              <a:ext cx="3582864" cy="35828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5978947" y="1007691"/>
              <a:ext cx="3816970" cy="3816970"/>
            </a:xfrm>
            <a:prstGeom prst="ellipse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5842000" y="870744"/>
              <a:ext cx="4090864" cy="4090864"/>
            </a:xfrm>
            <a:prstGeom prst="ellipse">
              <a:avLst/>
            </a:prstGeom>
            <a:noFill/>
            <a:ln w="7620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2424" y="5781371"/>
            <a:ext cx="1855145" cy="640025"/>
          </a:xfrm>
          <a:prstGeom prst="rect">
            <a:avLst/>
          </a:prstGeom>
        </p:spPr>
      </p:pic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631504" y="2060848"/>
            <a:ext cx="3609794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612256" y="4287233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915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3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49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4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4704744"/>
            <a:ext cx="12192000" cy="215325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124" y="5676505"/>
            <a:ext cx="868874" cy="849756"/>
          </a:xfrm>
          <a:prstGeom prst="rect">
            <a:avLst/>
          </a:prstGeom>
        </p:spPr>
      </p:pic>
      <p:grpSp>
        <p:nvGrpSpPr>
          <p:cNvPr id="23" name="Group 22"/>
          <p:cNvGrpSpPr/>
          <p:nvPr userDrawn="1"/>
        </p:nvGrpSpPr>
        <p:grpSpPr>
          <a:xfrm>
            <a:off x="623392" y="757537"/>
            <a:ext cx="5270176" cy="5270176"/>
            <a:chOff x="5842000" y="870744"/>
            <a:chExt cx="4090864" cy="4090864"/>
          </a:xfrm>
        </p:grpSpPr>
        <p:sp>
          <p:nvSpPr>
            <p:cNvPr id="24" name="Oval 23"/>
            <p:cNvSpPr/>
            <p:nvPr userDrawn="1"/>
          </p:nvSpPr>
          <p:spPr>
            <a:xfrm>
              <a:off x="6096000" y="1124744"/>
              <a:ext cx="3582864" cy="35828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 userDrawn="1"/>
          </p:nvSpPr>
          <p:spPr>
            <a:xfrm>
              <a:off x="5978947" y="1007691"/>
              <a:ext cx="3816970" cy="3816970"/>
            </a:xfrm>
            <a:prstGeom prst="ellipse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5842000" y="870744"/>
              <a:ext cx="4090864" cy="4090864"/>
            </a:xfrm>
            <a:prstGeom prst="ellipse">
              <a:avLst/>
            </a:prstGeom>
            <a:noFill/>
            <a:ln w="7620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2424" y="5781371"/>
            <a:ext cx="1855145" cy="640025"/>
          </a:xfrm>
          <a:prstGeom prst="rect">
            <a:avLst/>
          </a:prstGeom>
        </p:spPr>
      </p:pic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631504" y="2060848"/>
            <a:ext cx="3609794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612256" y="4287233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2843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5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4704744"/>
            <a:ext cx="12192000" cy="215325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124" y="5676505"/>
            <a:ext cx="868874" cy="849756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623392" y="757537"/>
            <a:ext cx="5270176" cy="5270176"/>
            <a:chOff x="5842000" y="870744"/>
            <a:chExt cx="4090864" cy="4090864"/>
          </a:xfrm>
        </p:grpSpPr>
        <p:sp>
          <p:nvSpPr>
            <p:cNvPr id="16" name="Oval 15"/>
            <p:cNvSpPr/>
            <p:nvPr userDrawn="1"/>
          </p:nvSpPr>
          <p:spPr>
            <a:xfrm>
              <a:off x="6096000" y="1124744"/>
              <a:ext cx="3582864" cy="35828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5978947" y="1007691"/>
              <a:ext cx="3816970" cy="3816970"/>
            </a:xfrm>
            <a:prstGeom prst="ellipse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5842000" y="870744"/>
              <a:ext cx="4090864" cy="4090864"/>
            </a:xfrm>
            <a:prstGeom prst="ellipse">
              <a:avLst/>
            </a:prstGeom>
            <a:noFill/>
            <a:ln w="7620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2424" y="5781371"/>
            <a:ext cx="1855145" cy="640025"/>
          </a:xfrm>
          <a:prstGeom prst="rect">
            <a:avLst/>
          </a:prstGeom>
        </p:spPr>
      </p:pic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631504" y="2060848"/>
            <a:ext cx="3609794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612256" y="4287233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9853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6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4704744"/>
            <a:ext cx="12192000" cy="215325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124" y="5676505"/>
            <a:ext cx="868874" cy="849756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623392" y="757537"/>
            <a:ext cx="5270176" cy="5270176"/>
            <a:chOff x="5842000" y="870744"/>
            <a:chExt cx="4090864" cy="4090864"/>
          </a:xfrm>
        </p:grpSpPr>
        <p:sp>
          <p:nvSpPr>
            <p:cNvPr id="16" name="Oval 15"/>
            <p:cNvSpPr/>
            <p:nvPr userDrawn="1"/>
          </p:nvSpPr>
          <p:spPr>
            <a:xfrm>
              <a:off x="6096000" y="1124744"/>
              <a:ext cx="3582864" cy="35828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5978947" y="1007691"/>
              <a:ext cx="3816970" cy="3816970"/>
            </a:xfrm>
            <a:prstGeom prst="ellipse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5842000" y="870744"/>
              <a:ext cx="4090864" cy="4090864"/>
            </a:xfrm>
            <a:prstGeom prst="ellipse">
              <a:avLst/>
            </a:prstGeom>
            <a:noFill/>
            <a:ln w="76200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2424" y="5781371"/>
            <a:ext cx="1855145" cy="640025"/>
          </a:xfrm>
          <a:prstGeom prst="rect">
            <a:avLst/>
          </a:prstGeom>
        </p:spPr>
      </p:pic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631504" y="2060848"/>
            <a:ext cx="3609794" cy="19931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DIVIDER </a:t>
            </a:r>
            <a:br>
              <a:rPr lang="en-US" dirty="0" smtClean="0"/>
            </a:br>
            <a:r>
              <a:rPr lang="en-US" dirty="0" smtClean="0"/>
              <a:t>SLIDE STYLE TEMPLATE</a:t>
            </a:r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612256" y="4287233"/>
            <a:ext cx="2497734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2962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 flipV="1">
            <a:off x="7471938" y="2152454"/>
            <a:ext cx="6872516" cy="2567606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169525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1695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865475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95400" y="1628800"/>
            <a:ext cx="856895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845371"/>
            <a:ext cx="8655050" cy="71953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609302" y="2636912"/>
            <a:ext cx="8655050" cy="71953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609302" y="3573016"/>
            <a:ext cx="8655050" cy="1083433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5229200"/>
            <a:ext cx="8655050" cy="71953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797425"/>
            <a:ext cx="8654752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STYLE IN BOLD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401668"/>
            <a:ext cx="1855145" cy="6400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36560" y="5805264"/>
            <a:ext cx="846228" cy="82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92172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 userDrawn="1"/>
        </p:nvSpPr>
        <p:spPr>
          <a:xfrm rot="16200000" flipV="1">
            <a:off x="6276549" y="971578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reeform 17"/>
          <p:cNvSpPr/>
          <p:nvPr userDrawn="1"/>
        </p:nvSpPr>
        <p:spPr>
          <a:xfrm rot="16200000" flipV="1">
            <a:off x="6276549" y="971579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29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649451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95400" y="1628800"/>
            <a:ext cx="640871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2162498" y="4943872"/>
            <a:ext cx="4941614" cy="10054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Section highlight style. Copy style with for key content pages.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1845372"/>
            <a:ext cx="6494810" cy="23037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veniamnostrud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</a:p>
          <a:p>
            <a:pPr lvl="0"/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16" name="Oval 15"/>
          <p:cNvSpPr/>
          <p:nvPr userDrawn="1"/>
        </p:nvSpPr>
        <p:spPr>
          <a:xfrm>
            <a:off x="695399" y="4604170"/>
            <a:ext cx="1345109" cy="134510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62498" y="4509669"/>
            <a:ext cx="4941614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PULL OUT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5899054"/>
            <a:ext cx="1855145" cy="6400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3923" y="5805262"/>
            <a:ext cx="846228" cy="82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3148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 userDrawn="1"/>
        </p:nvSpPr>
        <p:spPr>
          <a:xfrm rot="16200000" flipV="1">
            <a:off x="6276549" y="971578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649451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2162498" y="4943872"/>
            <a:ext cx="4941614" cy="10054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Section highlight style. Copy style with for key content pages.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1845372"/>
            <a:ext cx="6494810" cy="23037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veniamnostrud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</a:p>
          <a:p>
            <a:pPr lvl="0"/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16" name="Oval 15"/>
          <p:cNvSpPr/>
          <p:nvPr userDrawn="1"/>
        </p:nvSpPr>
        <p:spPr>
          <a:xfrm>
            <a:off x="695399" y="4604170"/>
            <a:ext cx="1345109" cy="134510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62498" y="4509669"/>
            <a:ext cx="4941614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PULL OUT</a:t>
            </a:r>
            <a:endParaRPr lang="en-GB" dirty="0"/>
          </a:p>
        </p:txBody>
      </p:sp>
      <p:sp>
        <p:nvSpPr>
          <p:cNvPr id="21" name="Freeform 20"/>
          <p:cNvSpPr/>
          <p:nvPr userDrawn="1"/>
        </p:nvSpPr>
        <p:spPr>
          <a:xfrm rot="16200000" flipV="1">
            <a:off x="6276549" y="971579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29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5899054"/>
            <a:ext cx="1855145" cy="640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3923" y="5805262"/>
            <a:ext cx="846228" cy="827607"/>
          </a:xfrm>
          <a:prstGeom prst="rect">
            <a:avLst/>
          </a:prstGeom>
        </p:spPr>
      </p:pic>
      <p:cxnSp>
        <p:nvCxnSpPr>
          <p:cNvPr id="24" name="Straight Connector 23"/>
          <p:cNvCxnSpPr/>
          <p:nvPr userDrawn="1"/>
        </p:nvCxnSpPr>
        <p:spPr>
          <a:xfrm>
            <a:off x="695400" y="1628800"/>
            <a:ext cx="640871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95723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B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 userDrawn="1"/>
        </p:nvSpPr>
        <p:spPr>
          <a:xfrm rot="16200000" flipV="1">
            <a:off x="6276549" y="971578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649451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2162498" y="4943872"/>
            <a:ext cx="4941614" cy="10054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Section highlight style. Copy style with for key content pages.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1845372"/>
            <a:ext cx="6494810" cy="23037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veniamnostrud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</a:p>
          <a:p>
            <a:pPr lvl="0"/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16" name="Oval 15"/>
          <p:cNvSpPr/>
          <p:nvPr userDrawn="1"/>
        </p:nvSpPr>
        <p:spPr>
          <a:xfrm>
            <a:off x="695399" y="4604170"/>
            <a:ext cx="1345109" cy="134510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62498" y="4509669"/>
            <a:ext cx="4941614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PULL OUT</a:t>
            </a:r>
            <a:endParaRPr lang="en-GB" dirty="0"/>
          </a:p>
        </p:txBody>
      </p:sp>
      <p:sp>
        <p:nvSpPr>
          <p:cNvPr id="21" name="Freeform 20"/>
          <p:cNvSpPr/>
          <p:nvPr userDrawn="1"/>
        </p:nvSpPr>
        <p:spPr>
          <a:xfrm rot="16200000" flipV="1">
            <a:off x="6276549" y="971579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29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5899054"/>
            <a:ext cx="1855145" cy="640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3923" y="5805262"/>
            <a:ext cx="846228" cy="827607"/>
          </a:xfrm>
          <a:prstGeom prst="rect">
            <a:avLst/>
          </a:prstGeom>
        </p:spPr>
      </p:pic>
      <p:cxnSp>
        <p:nvCxnSpPr>
          <p:cNvPr id="24" name="Straight Connector 23"/>
          <p:cNvCxnSpPr/>
          <p:nvPr userDrawn="1"/>
        </p:nvCxnSpPr>
        <p:spPr>
          <a:xfrm>
            <a:off x="695400" y="1628800"/>
            <a:ext cx="640871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66235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B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 userDrawn="1"/>
        </p:nvSpPr>
        <p:spPr>
          <a:xfrm rot="16200000" flipV="1">
            <a:off x="6276549" y="971578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649451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2162498" y="4943872"/>
            <a:ext cx="4941614" cy="10054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Section highlight style. Copy style with for key content pages.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1845372"/>
            <a:ext cx="6494810" cy="23037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veniamnostrud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</a:p>
          <a:p>
            <a:pPr lvl="0"/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16" name="Oval 15"/>
          <p:cNvSpPr/>
          <p:nvPr userDrawn="1"/>
        </p:nvSpPr>
        <p:spPr>
          <a:xfrm>
            <a:off x="695399" y="4604170"/>
            <a:ext cx="1345109" cy="134510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62498" y="4509669"/>
            <a:ext cx="4941614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PULL OUT</a:t>
            </a:r>
            <a:endParaRPr lang="en-GB" dirty="0"/>
          </a:p>
        </p:txBody>
      </p:sp>
      <p:sp>
        <p:nvSpPr>
          <p:cNvPr id="21" name="Freeform 20"/>
          <p:cNvSpPr/>
          <p:nvPr userDrawn="1"/>
        </p:nvSpPr>
        <p:spPr>
          <a:xfrm rot="16200000" flipV="1">
            <a:off x="6276549" y="971579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29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5899054"/>
            <a:ext cx="1855145" cy="640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3923" y="5805262"/>
            <a:ext cx="846228" cy="827607"/>
          </a:xfrm>
          <a:prstGeom prst="rect">
            <a:avLst/>
          </a:prstGeom>
        </p:spPr>
      </p:pic>
      <p:cxnSp>
        <p:nvCxnSpPr>
          <p:cNvPr id="24" name="Straight Connector 23"/>
          <p:cNvCxnSpPr/>
          <p:nvPr userDrawn="1"/>
        </p:nvCxnSpPr>
        <p:spPr>
          <a:xfrm>
            <a:off x="695400" y="1628800"/>
            <a:ext cx="640871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67904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 userDrawn="1"/>
        </p:nvSpPr>
        <p:spPr>
          <a:xfrm rot="16200000" flipV="1">
            <a:off x="6276549" y="971578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649451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2162498" y="4943872"/>
            <a:ext cx="4941614" cy="10054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Section highlight style. Copy style with for key content pages.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1845372"/>
            <a:ext cx="6494810" cy="23037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veniamnostrud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</a:p>
          <a:p>
            <a:pPr lvl="0"/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16" name="Oval 15"/>
          <p:cNvSpPr/>
          <p:nvPr userDrawn="1"/>
        </p:nvSpPr>
        <p:spPr>
          <a:xfrm>
            <a:off x="695399" y="4604170"/>
            <a:ext cx="1345109" cy="134510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62498" y="4509669"/>
            <a:ext cx="4941614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PULL OUT</a:t>
            </a:r>
            <a:endParaRPr lang="en-GB" dirty="0"/>
          </a:p>
        </p:txBody>
      </p:sp>
      <p:sp>
        <p:nvSpPr>
          <p:cNvPr id="21" name="Freeform 20"/>
          <p:cNvSpPr/>
          <p:nvPr userDrawn="1"/>
        </p:nvSpPr>
        <p:spPr>
          <a:xfrm rot="16200000" flipV="1">
            <a:off x="6276549" y="971579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29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5899054"/>
            <a:ext cx="1855145" cy="640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3923" y="5805262"/>
            <a:ext cx="846228" cy="827607"/>
          </a:xfrm>
          <a:prstGeom prst="rect">
            <a:avLst/>
          </a:prstGeom>
        </p:spPr>
      </p:pic>
      <p:cxnSp>
        <p:nvCxnSpPr>
          <p:cNvPr id="24" name="Straight Connector 23"/>
          <p:cNvCxnSpPr/>
          <p:nvPr userDrawn="1"/>
        </p:nvCxnSpPr>
        <p:spPr>
          <a:xfrm>
            <a:off x="695400" y="1628800"/>
            <a:ext cx="640871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9210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B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 userDrawn="1"/>
        </p:nvSpPr>
        <p:spPr>
          <a:xfrm rot="16200000" flipV="1">
            <a:off x="6276549" y="971578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649451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2162498" y="4943872"/>
            <a:ext cx="4941614" cy="10054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Section highlight style. Copy style with for key content pages.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1845372"/>
            <a:ext cx="6494810" cy="23037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veniamnostrud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</a:p>
          <a:p>
            <a:pPr lvl="0"/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16" name="Oval 15"/>
          <p:cNvSpPr/>
          <p:nvPr userDrawn="1"/>
        </p:nvSpPr>
        <p:spPr>
          <a:xfrm>
            <a:off x="695399" y="4604170"/>
            <a:ext cx="1345109" cy="134510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62498" y="4509669"/>
            <a:ext cx="4941614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PULL OUT</a:t>
            </a:r>
            <a:endParaRPr lang="en-GB" dirty="0"/>
          </a:p>
        </p:txBody>
      </p:sp>
      <p:sp>
        <p:nvSpPr>
          <p:cNvPr id="21" name="Freeform 20"/>
          <p:cNvSpPr/>
          <p:nvPr userDrawn="1"/>
        </p:nvSpPr>
        <p:spPr>
          <a:xfrm rot="16200000" flipV="1">
            <a:off x="6276549" y="971579"/>
            <a:ext cx="6887030" cy="4943871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29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5899054"/>
            <a:ext cx="1855145" cy="640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3923" y="5805262"/>
            <a:ext cx="846228" cy="827607"/>
          </a:xfrm>
          <a:prstGeom prst="rect">
            <a:avLst/>
          </a:prstGeom>
        </p:spPr>
      </p:pic>
      <p:cxnSp>
        <p:nvCxnSpPr>
          <p:cNvPr id="24" name="Straight Connector 23"/>
          <p:cNvCxnSpPr/>
          <p:nvPr userDrawn="1"/>
        </p:nvCxnSpPr>
        <p:spPr>
          <a:xfrm>
            <a:off x="695400" y="1628800"/>
            <a:ext cx="640871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65450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4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000" b="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054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B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816725" y="-12700"/>
            <a:ext cx="5375275" cy="6897688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5" name="Freeform 24"/>
          <p:cNvSpPr/>
          <p:nvPr userDrawn="1"/>
        </p:nvSpPr>
        <p:spPr>
          <a:xfrm rot="16200000" flipV="1">
            <a:off x="6204541" y="899571"/>
            <a:ext cx="6887030" cy="5087887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69964"/>
              <a:gd name="connsiteY0" fmla="*/ 275786 h 376253"/>
              <a:gd name="connsiteX1" fmla="*/ 15938 w 5069964"/>
              <a:gd name="connsiteY1" fmla="*/ 0 h 376253"/>
              <a:gd name="connsiteX2" fmla="*/ 5069964 w 5069964"/>
              <a:gd name="connsiteY2" fmla="*/ 0 h 376253"/>
              <a:gd name="connsiteX3" fmla="*/ 5069964 w 5069964"/>
              <a:gd name="connsiteY3" fmla="*/ 376253 h 376253"/>
              <a:gd name="connsiteX4" fmla="*/ 0 w 5069964"/>
              <a:gd name="connsiteY4" fmla="*/ 275786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64" h="376253">
                <a:moveTo>
                  <a:pt x="0" y="275786"/>
                </a:moveTo>
                <a:lnTo>
                  <a:pt x="15938" y="0"/>
                </a:lnTo>
                <a:lnTo>
                  <a:pt x="5069964" y="0"/>
                </a:lnTo>
                <a:lnTo>
                  <a:pt x="5069964" y="376253"/>
                </a:lnTo>
                <a:lnTo>
                  <a:pt x="0" y="275786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29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3503" y="5899054"/>
            <a:ext cx="1855145" cy="6400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3923" y="5805262"/>
            <a:ext cx="846228" cy="827607"/>
          </a:xfrm>
          <a:prstGeom prst="rect">
            <a:avLst/>
          </a:prstGeom>
        </p:spPr>
      </p:pic>
      <p:sp>
        <p:nvSpPr>
          <p:cNvPr id="18" name="Freeform 17"/>
          <p:cNvSpPr/>
          <p:nvPr userDrawn="1"/>
        </p:nvSpPr>
        <p:spPr>
          <a:xfrm>
            <a:off x="-25400" y="-12700"/>
            <a:ext cx="8610600" cy="6908800"/>
          </a:xfrm>
          <a:custGeom>
            <a:avLst/>
            <a:gdLst>
              <a:gd name="connsiteX0" fmla="*/ 25400 w 8610600"/>
              <a:gd name="connsiteY0" fmla="*/ 0 h 6908800"/>
              <a:gd name="connsiteX1" fmla="*/ 7289800 w 8610600"/>
              <a:gd name="connsiteY1" fmla="*/ 0 h 6908800"/>
              <a:gd name="connsiteX2" fmla="*/ 8610600 w 8610600"/>
              <a:gd name="connsiteY2" fmla="*/ 6908800 h 6908800"/>
              <a:gd name="connsiteX3" fmla="*/ 0 w 8610600"/>
              <a:gd name="connsiteY3" fmla="*/ 6908800 h 6908800"/>
              <a:gd name="connsiteX4" fmla="*/ 0 w 8610600"/>
              <a:gd name="connsiteY4" fmla="*/ 0 h 6908800"/>
              <a:gd name="connsiteX5" fmla="*/ 25400 w 8610600"/>
              <a:gd name="connsiteY5" fmla="*/ 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10600" h="6908800">
                <a:moveTo>
                  <a:pt x="25400" y="0"/>
                </a:moveTo>
                <a:lnTo>
                  <a:pt x="7289800" y="0"/>
                </a:lnTo>
                <a:lnTo>
                  <a:pt x="8610600" y="6908800"/>
                </a:lnTo>
                <a:lnTo>
                  <a:pt x="0" y="6908800"/>
                </a:lnTo>
                <a:lnTo>
                  <a:pt x="0" y="0"/>
                </a:lnTo>
                <a:lnTo>
                  <a:pt x="254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512052"/>
            <a:ext cx="6494512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7975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2162498" y="4943872"/>
            <a:ext cx="4941614" cy="10054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Section highlight style. Copy style with for key content pages.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7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609302" y="1845372"/>
            <a:ext cx="6494810" cy="230370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veniamnostrud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</a:p>
          <a:p>
            <a:pPr lvl="0"/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ea</a:t>
            </a:r>
            <a:r>
              <a:rPr lang="en-GB" dirty="0" smtClean="0"/>
              <a:t>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162498" y="4509669"/>
            <a:ext cx="4941614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SUB-HEADING PULL OUT</a:t>
            </a:r>
            <a:endParaRPr lang="en-GB" dirty="0"/>
          </a:p>
        </p:txBody>
      </p:sp>
      <p:sp>
        <p:nvSpPr>
          <p:cNvPr id="20" name="Oval 19"/>
          <p:cNvSpPr/>
          <p:nvPr userDrawn="1"/>
        </p:nvSpPr>
        <p:spPr>
          <a:xfrm>
            <a:off x="695399" y="4604170"/>
            <a:ext cx="1345109" cy="1345109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695400" y="1628800"/>
            <a:ext cx="640871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93694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7059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676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6899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508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52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23624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7779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16200000">
            <a:off x="-1036477" y="1036476"/>
            <a:ext cx="6872516" cy="4799559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0 w 5059279"/>
              <a:gd name="connsiteY0" fmla="*/ 2605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2605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2605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260551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2077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C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-15404" y="-12700"/>
            <a:ext cx="5375275" cy="6897688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Freeform 1"/>
          <p:cNvSpPr/>
          <p:nvPr userDrawn="1"/>
        </p:nvSpPr>
        <p:spPr>
          <a:xfrm>
            <a:off x="3302000" y="-25400"/>
            <a:ext cx="8915400" cy="6908800"/>
          </a:xfrm>
          <a:custGeom>
            <a:avLst/>
            <a:gdLst>
              <a:gd name="connsiteX0" fmla="*/ 1498600 w 8915400"/>
              <a:gd name="connsiteY0" fmla="*/ 0 h 6908800"/>
              <a:gd name="connsiteX1" fmla="*/ 8915400 w 8915400"/>
              <a:gd name="connsiteY1" fmla="*/ 0 h 6908800"/>
              <a:gd name="connsiteX2" fmla="*/ 8915400 w 8915400"/>
              <a:gd name="connsiteY2" fmla="*/ 6908800 h 6908800"/>
              <a:gd name="connsiteX3" fmla="*/ 0 w 8915400"/>
              <a:gd name="connsiteY3" fmla="*/ 6908800 h 6908800"/>
              <a:gd name="connsiteX4" fmla="*/ 1498600 w 8915400"/>
              <a:gd name="connsiteY4" fmla="*/ 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5400" h="6908800">
                <a:moveTo>
                  <a:pt x="1498600" y="0"/>
                </a:moveTo>
                <a:lnTo>
                  <a:pt x="8915400" y="0"/>
                </a:lnTo>
                <a:lnTo>
                  <a:pt x="8915400" y="6908800"/>
                </a:lnTo>
                <a:lnTo>
                  <a:pt x="0" y="6908800"/>
                </a:lnTo>
                <a:lnTo>
                  <a:pt x="1498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978745" y="512052"/>
            <a:ext cx="5956138" cy="972731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4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</a:t>
            </a:r>
            <a:br>
              <a:rPr lang="en-US" dirty="0" smtClean="0"/>
            </a:br>
            <a:r>
              <a:rPr lang="en-US" dirty="0" smtClean="0"/>
              <a:t>MAIN HEADING STYLE</a:t>
            </a:r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" y="6453336"/>
            <a:ext cx="1158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978745" y="1556792"/>
            <a:ext cx="6278488" cy="95707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1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Bold copy style with for key content pages. This uses the system typeface Arial.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veniam</a:t>
            </a:r>
            <a:r>
              <a:rPr lang="en-GB" dirty="0" smtClean="0"/>
              <a:t>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978447" y="2636912"/>
            <a:ext cx="6278488" cy="9690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78446" y="4074855"/>
            <a:ext cx="6302129" cy="1386015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Bullet point style in black</a:t>
            </a:r>
          </a:p>
          <a:p>
            <a:pPr lvl="0"/>
            <a:r>
              <a:rPr lang="en-GB" dirty="0" err="1" smtClean="0"/>
              <a:t>Dolore</a:t>
            </a:r>
            <a:r>
              <a:rPr lang="en-GB" dirty="0" smtClean="0"/>
              <a:t> magna </a:t>
            </a:r>
            <a:r>
              <a:rPr lang="en-GB" dirty="0" err="1" smtClean="0"/>
              <a:t>aliquam</a:t>
            </a:r>
            <a:r>
              <a:rPr lang="en-GB" dirty="0" smtClean="0"/>
              <a:t> </a:t>
            </a:r>
            <a:r>
              <a:rPr lang="en-GB" dirty="0" err="1" smtClean="0"/>
              <a:t>erat</a:t>
            </a:r>
            <a:r>
              <a:rPr lang="en-GB" dirty="0" smtClean="0"/>
              <a:t> </a:t>
            </a:r>
            <a:r>
              <a:rPr lang="en-GB" dirty="0" err="1" smtClean="0"/>
              <a:t>ullamcorper</a:t>
            </a:r>
            <a:r>
              <a:rPr lang="en-GB" dirty="0" smtClean="0"/>
              <a:t> </a:t>
            </a:r>
            <a:r>
              <a:rPr lang="en-GB" dirty="0" err="1" smtClean="0"/>
              <a:t>suscipit</a:t>
            </a:r>
            <a:r>
              <a:rPr lang="en-GB" dirty="0" smtClean="0"/>
              <a:t> </a:t>
            </a:r>
            <a:r>
              <a:rPr lang="en-GB" dirty="0" err="1" smtClean="0"/>
              <a:t>volutpat</a:t>
            </a:r>
            <a:r>
              <a:rPr lang="en-GB" dirty="0" smtClean="0"/>
              <a:t> </a:t>
            </a:r>
            <a:r>
              <a:rPr lang="en-GB" dirty="0" err="1" smtClean="0"/>
              <a:t>wisi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endParaRPr lang="en-GB" dirty="0" smtClean="0"/>
          </a:p>
          <a:p>
            <a:pPr lvl="0"/>
            <a:r>
              <a:rPr lang="en-GB" dirty="0" smtClean="0"/>
              <a:t>Is </a:t>
            </a:r>
            <a:r>
              <a:rPr lang="en-GB" dirty="0" err="1" smtClean="0"/>
              <a:t>autem</a:t>
            </a:r>
            <a:r>
              <a:rPr lang="en-GB" dirty="0" smtClean="0"/>
              <a:t> </a:t>
            </a:r>
            <a:r>
              <a:rPr lang="en-GB" dirty="0" err="1" smtClean="0"/>
              <a:t>vel</a:t>
            </a:r>
            <a:r>
              <a:rPr lang="en-GB" dirty="0" smtClean="0"/>
              <a:t> </a:t>
            </a:r>
            <a:r>
              <a:rPr lang="en-GB" dirty="0" err="1" smtClean="0"/>
              <a:t>eum</a:t>
            </a:r>
            <a:r>
              <a:rPr lang="en-GB" dirty="0" smtClean="0"/>
              <a:t> </a:t>
            </a:r>
            <a:r>
              <a:rPr lang="en-GB" dirty="0" err="1" smtClean="0"/>
              <a:t>iriure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in </a:t>
            </a:r>
            <a:r>
              <a:rPr lang="en-GB" dirty="0" err="1" smtClean="0"/>
              <a:t>hendrerit</a:t>
            </a:r>
            <a:endParaRPr lang="en-GB" dirty="0" smtClean="0"/>
          </a:p>
          <a:p>
            <a:pPr lvl="0"/>
            <a:r>
              <a:rPr lang="en-GB" dirty="0" err="1" smtClean="0"/>
              <a:t>Velit</a:t>
            </a:r>
            <a:r>
              <a:rPr lang="en-GB" dirty="0" smtClean="0"/>
              <a:t> </a:t>
            </a:r>
            <a:r>
              <a:rPr lang="en-GB" dirty="0" err="1" smtClean="0"/>
              <a:t>esse</a:t>
            </a:r>
            <a:r>
              <a:rPr lang="en-GB" dirty="0" smtClean="0"/>
              <a:t> </a:t>
            </a:r>
            <a:r>
              <a:rPr lang="en-GB" dirty="0" err="1" smtClean="0"/>
              <a:t>molestie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, </a:t>
            </a:r>
            <a:r>
              <a:rPr lang="en-GB" dirty="0" err="1" smtClean="0"/>
              <a:t>uisrtis</a:t>
            </a:r>
            <a:r>
              <a:rPr lang="en-GB" dirty="0" smtClean="0"/>
              <a:t> </a:t>
            </a:r>
            <a:r>
              <a:rPr lang="en-GB" dirty="0" err="1" smtClean="0"/>
              <a:t>nisl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</a:t>
            </a:r>
            <a:r>
              <a:rPr lang="en-GB" dirty="0" err="1" smtClean="0"/>
              <a:t>exvel</a:t>
            </a:r>
            <a:r>
              <a:rPr lang="en-GB" dirty="0" smtClean="0"/>
              <a:t> </a:t>
            </a:r>
            <a:r>
              <a:rPr lang="en-GB" dirty="0" err="1" smtClean="0"/>
              <a:t>illum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 </a:t>
            </a:r>
            <a:r>
              <a:rPr lang="en-GB" dirty="0" err="1" smtClean="0"/>
              <a:t>eu</a:t>
            </a:r>
            <a:r>
              <a:rPr lang="en-GB" dirty="0" smtClean="0"/>
              <a:t> </a:t>
            </a:r>
            <a:r>
              <a:rPr lang="en-GB" dirty="0" err="1" smtClean="0"/>
              <a:t>feugiat</a:t>
            </a:r>
            <a:endParaRPr lang="en-GB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 hasCustomPrompt="1"/>
          </p:nvPr>
        </p:nvSpPr>
        <p:spPr>
          <a:xfrm>
            <a:off x="4968733" y="5620196"/>
            <a:ext cx="6311842" cy="559893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400" b="0" baseline="0">
                <a:solidFill>
                  <a:schemeClr val="tx1"/>
                </a:solidFill>
              </a:defRPr>
            </a:lvl1pPr>
            <a:lvl2pPr>
              <a:defRPr sz="1200" b="1">
                <a:solidFill>
                  <a:schemeClr val="tx2"/>
                </a:solidFill>
              </a:defRPr>
            </a:lvl2pPr>
            <a:lvl3pPr>
              <a:defRPr sz="1200" b="0"/>
            </a:lvl3pPr>
            <a:lvl4pPr>
              <a:defRPr sz="1200" b="1"/>
            </a:lvl4pPr>
            <a:lvl5pPr>
              <a:defRPr sz="900" b="1"/>
            </a:lvl5pPr>
          </a:lstStyle>
          <a:p>
            <a:pPr lvl="0"/>
            <a:r>
              <a:rPr lang="en-GB" dirty="0" smtClean="0"/>
              <a:t>Lorem ipsum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</a:t>
            </a:r>
            <a:r>
              <a:rPr lang="en-GB" dirty="0" err="1" smtClean="0"/>
              <a:t>consectetuer</a:t>
            </a:r>
            <a:r>
              <a:rPr lang="en-GB" dirty="0" smtClean="0"/>
              <a:t>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</a:t>
            </a:r>
            <a:r>
              <a:rPr lang="en-GB" dirty="0" err="1" smtClean="0"/>
              <a:t>diam</a:t>
            </a:r>
            <a:r>
              <a:rPr lang="en-GB" dirty="0" smtClean="0"/>
              <a:t> </a:t>
            </a:r>
            <a:r>
              <a:rPr lang="en-GB" dirty="0" err="1" smtClean="0"/>
              <a:t>nonummy</a:t>
            </a:r>
            <a:r>
              <a:rPr lang="en-GB" dirty="0" smtClean="0"/>
              <a:t> </a:t>
            </a:r>
            <a:r>
              <a:rPr lang="en-GB" dirty="0" err="1" smtClean="0"/>
              <a:t>nibh</a:t>
            </a:r>
            <a:r>
              <a:rPr lang="en-GB" dirty="0" smtClean="0"/>
              <a:t> </a:t>
            </a:r>
            <a:r>
              <a:rPr lang="en-GB" dirty="0" err="1" smtClean="0"/>
              <a:t>euismod</a:t>
            </a:r>
            <a:r>
              <a:rPr lang="en-GB" dirty="0" smtClean="0"/>
              <a:t> </a:t>
            </a:r>
            <a:r>
              <a:rPr lang="en-GB" dirty="0" err="1" smtClean="0"/>
              <a:t>tincidunt</a:t>
            </a:r>
            <a:r>
              <a:rPr lang="en-GB" dirty="0" smtClean="0"/>
              <a:t>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laoreet</a:t>
            </a:r>
            <a:r>
              <a:rPr lang="en-GB" dirty="0" smtClean="0"/>
              <a:t> </a:t>
            </a:r>
            <a:r>
              <a:rPr lang="en-GB" dirty="0" err="1" smtClean="0"/>
              <a:t>dolore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578" y="345356"/>
            <a:ext cx="681102" cy="66611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2464" y="399511"/>
            <a:ext cx="1656184" cy="57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773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5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000" b="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77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FOR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67968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C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>
          <a:xfrm flipV="1">
            <a:off x="-18852" y="5229200"/>
            <a:ext cx="12210852" cy="16288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5432 w 5054026"/>
              <a:gd name="connsiteY0" fmla="*/ 171652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5432 w 5054026"/>
              <a:gd name="connsiteY4" fmla="*/ 171652 h 376253"/>
              <a:gd name="connsiteX0" fmla="*/ 0 w 5059279"/>
              <a:gd name="connsiteY0" fmla="*/ 169525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69525 h 376253"/>
              <a:gd name="connsiteX0" fmla="*/ 10533 w 5054026"/>
              <a:gd name="connsiteY0" fmla="*/ 110851 h 376253"/>
              <a:gd name="connsiteX1" fmla="*/ 0 w 5054026"/>
              <a:gd name="connsiteY1" fmla="*/ 0 h 376253"/>
              <a:gd name="connsiteX2" fmla="*/ 5054026 w 5054026"/>
              <a:gd name="connsiteY2" fmla="*/ 0 h 376253"/>
              <a:gd name="connsiteX3" fmla="*/ 5054026 w 5054026"/>
              <a:gd name="connsiteY3" fmla="*/ 376253 h 376253"/>
              <a:gd name="connsiteX4" fmla="*/ 10533 w 5054026"/>
              <a:gd name="connsiteY4" fmla="*/ 110851 h 376253"/>
              <a:gd name="connsiteX0" fmla="*/ 0 w 5059279"/>
              <a:gd name="connsiteY0" fmla="*/ 110851 h 376253"/>
              <a:gd name="connsiteX1" fmla="*/ 5253 w 5059279"/>
              <a:gd name="connsiteY1" fmla="*/ 0 h 376253"/>
              <a:gd name="connsiteX2" fmla="*/ 5059279 w 5059279"/>
              <a:gd name="connsiteY2" fmla="*/ 0 h 376253"/>
              <a:gd name="connsiteX3" fmla="*/ 5059279 w 5059279"/>
              <a:gd name="connsiteY3" fmla="*/ 376253 h 376253"/>
              <a:gd name="connsiteX4" fmla="*/ 0 w 5059279"/>
              <a:gd name="connsiteY4" fmla="*/ 110851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279" h="376253">
                <a:moveTo>
                  <a:pt x="0" y="110851"/>
                </a:moveTo>
                <a:lnTo>
                  <a:pt x="5253" y="0"/>
                </a:lnTo>
                <a:lnTo>
                  <a:pt x="5059279" y="0"/>
                </a:lnTo>
                <a:lnTo>
                  <a:pt x="5059279" y="376253"/>
                </a:lnTo>
                <a:lnTo>
                  <a:pt x="0" y="110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 userDrawn="1"/>
        </p:nvSpPr>
        <p:spPr>
          <a:xfrm>
            <a:off x="3863752" y="6165304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dirty="0" smtClean="0">
                <a:solidFill>
                  <a:schemeClr val="bg1"/>
                </a:solidFill>
              </a:rPr>
              <a:t>centrepoint.org.uk</a:t>
            </a:r>
          </a:p>
          <a:p>
            <a:pPr algn="ctr"/>
            <a:r>
              <a:rPr lang="en-GB" sz="1000" dirty="0" smtClean="0">
                <a:solidFill>
                  <a:schemeClr val="bg1"/>
                </a:solidFill>
              </a:rPr>
              <a:t>Registered Charity Number 292411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20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67832"/>
            <a:ext cx="11031016" cy="972731"/>
          </a:xfrm>
          <a:prstGeom prst="rect">
            <a:avLst/>
          </a:prstGeom>
        </p:spPr>
        <p:txBody>
          <a:bodyPr/>
          <a:lstStyle>
            <a:lvl1pPr algn="ctr">
              <a:lnSpc>
                <a:spcPct val="80000"/>
              </a:lnSpc>
              <a:defRPr sz="4000" b="0" baseline="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en-US" dirty="0" smtClean="0"/>
              <a:t>TEXT SLIDE MAIN HEADING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78" y="2060848"/>
            <a:ext cx="3766444" cy="1299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589" y="3780556"/>
            <a:ext cx="2939038" cy="129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78040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6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000" b="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444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7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5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8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2116821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375521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5373216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4267073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538951" y="4862224"/>
            <a:ext cx="2676729" cy="257000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341" h="405352">
                <a:moveTo>
                  <a:pt x="0" y="122548"/>
                </a:moveTo>
                <a:lnTo>
                  <a:pt x="0" y="0"/>
                </a:lnTo>
                <a:lnTo>
                  <a:pt x="5043341" y="0"/>
                </a:lnTo>
                <a:lnTo>
                  <a:pt x="5043341" y="405352"/>
                </a:lnTo>
                <a:lnTo>
                  <a:pt x="0" y="1225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 userDrawn="1"/>
        </p:nvSpPr>
        <p:spPr>
          <a:xfrm>
            <a:off x="6428656" y="-702840"/>
            <a:ext cx="8164288" cy="8164288"/>
          </a:xfrm>
          <a:prstGeom prst="ellipse">
            <a:avLst/>
          </a:prstGeom>
          <a:noFill/>
          <a:ln w="1079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6191696" y="-939800"/>
            <a:ext cx="8638208" cy="8638208"/>
          </a:xfrm>
          <a:prstGeom prst="ellipse">
            <a:avLst/>
          </a:prstGeom>
          <a:noFill/>
          <a:ln w="1079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 userDrawn="1"/>
        </p:nvSpPr>
        <p:spPr>
          <a:xfrm>
            <a:off x="6600056" y="-531440"/>
            <a:ext cx="7821488" cy="7821488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3" y="469533"/>
            <a:ext cx="2292107" cy="1008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08" y="586672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14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B1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V="1">
            <a:off x="-12699" y="1603156"/>
            <a:ext cx="12204699" cy="5254844"/>
          </a:xfrm>
          <a:custGeom>
            <a:avLst/>
            <a:gdLst>
              <a:gd name="connsiteX0" fmla="*/ 0 w 5043341"/>
              <a:gd name="connsiteY0" fmla="*/ 122548 h 405352"/>
              <a:gd name="connsiteX1" fmla="*/ 0 w 5043341"/>
              <a:gd name="connsiteY1" fmla="*/ 0 h 405352"/>
              <a:gd name="connsiteX2" fmla="*/ 5043341 w 5043341"/>
              <a:gd name="connsiteY2" fmla="*/ 0 h 405352"/>
              <a:gd name="connsiteX3" fmla="*/ 5043341 w 5043341"/>
              <a:gd name="connsiteY3" fmla="*/ 405352 h 405352"/>
              <a:gd name="connsiteX4" fmla="*/ 0 w 5043341"/>
              <a:gd name="connsiteY4" fmla="*/ 122548 h 405352"/>
              <a:gd name="connsiteX0" fmla="*/ 0 w 5043341"/>
              <a:gd name="connsiteY0" fmla="*/ 122548 h 376253"/>
              <a:gd name="connsiteX1" fmla="*/ 0 w 5043341"/>
              <a:gd name="connsiteY1" fmla="*/ 0 h 376253"/>
              <a:gd name="connsiteX2" fmla="*/ 5043341 w 5043341"/>
              <a:gd name="connsiteY2" fmla="*/ 0 h 376253"/>
              <a:gd name="connsiteX3" fmla="*/ 5043341 w 5043341"/>
              <a:gd name="connsiteY3" fmla="*/ 376253 h 376253"/>
              <a:gd name="connsiteX4" fmla="*/ 0 w 5043341"/>
              <a:gd name="connsiteY4" fmla="*/ 122548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  <a:gd name="connsiteX0" fmla="*/ 0 w 5048594"/>
              <a:gd name="connsiteY0" fmla="*/ 171652 h 376253"/>
              <a:gd name="connsiteX1" fmla="*/ 5253 w 5048594"/>
              <a:gd name="connsiteY1" fmla="*/ 0 h 376253"/>
              <a:gd name="connsiteX2" fmla="*/ 5048594 w 5048594"/>
              <a:gd name="connsiteY2" fmla="*/ 0 h 376253"/>
              <a:gd name="connsiteX3" fmla="*/ 5048594 w 5048594"/>
              <a:gd name="connsiteY3" fmla="*/ 376253 h 376253"/>
              <a:gd name="connsiteX4" fmla="*/ 0 w 5048594"/>
              <a:gd name="connsiteY4" fmla="*/ 171652 h 37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594" h="376253">
                <a:moveTo>
                  <a:pt x="0" y="171652"/>
                </a:moveTo>
                <a:lnTo>
                  <a:pt x="5253" y="0"/>
                </a:lnTo>
                <a:lnTo>
                  <a:pt x="5048594" y="0"/>
                </a:lnTo>
                <a:lnTo>
                  <a:pt x="5048594" y="376253"/>
                </a:lnTo>
                <a:lnTo>
                  <a:pt x="0" y="171652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511908" y="452727"/>
            <a:ext cx="4792004" cy="1368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buNone/>
              <a:defRPr sz="6000" b="0" baseline="0">
                <a:solidFill>
                  <a:schemeClr val="accent1"/>
                </a:solidFill>
                <a:latin typeface="Bebas Neue" panose="020B0606020202050201" pitchFamily="34" charset="0"/>
              </a:defRPr>
            </a:lvl1pPr>
            <a:lvl5pPr marL="1828846" indent="0">
              <a:buNone/>
              <a:defRPr/>
            </a:lvl5pPr>
          </a:lstStyle>
          <a:p>
            <a:pPr lvl="0"/>
            <a:r>
              <a:rPr lang="en-US" dirty="0" smtClean="0"/>
              <a:t>POWERPOINT</a:t>
            </a:r>
            <a:br>
              <a:rPr lang="en-US" dirty="0" smtClean="0"/>
            </a:br>
            <a:r>
              <a:rPr lang="en-US" dirty="0" smtClean="0"/>
              <a:t>MAIN TITLE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13159" y="214739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Additional content level</a:t>
            </a:r>
            <a:endParaRPr lang="en-GB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13159" y="3203441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13159" y="2659252"/>
            <a:ext cx="4790753" cy="41751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1200"/>
              </a:spcAft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Level two copy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72" y="332656"/>
            <a:ext cx="2292107" cy="10081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3758" y="449795"/>
            <a:ext cx="2373811" cy="8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9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849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90" r:id="rId8"/>
    <p:sldLayoutId id="2147483671" r:id="rId9"/>
    <p:sldLayoutId id="2147483685" r:id="rId10"/>
    <p:sldLayoutId id="2147483686" r:id="rId11"/>
    <p:sldLayoutId id="2147483687" r:id="rId12"/>
    <p:sldLayoutId id="2147483688" r:id="rId13"/>
    <p:sldLayoutId id="2147483672" r:id="rId14"/>
    <p:sldLayoutId id="2147483689" r:id="rId15"/>
    <p:sldLayoutId id="2147483691" r:id="rId16"/>
    <p:sldLayoutId id="2147483692" r:id="rId17"/>
    <p:sldLayoutId id="2147483693" r:id="rId18"/>
    <p:sldLayoutId id="2147483694" r:id="rId19"/>
    <p:sldLayoutId id="2147483673" r:id="rId20"/>
    <p:sldLayoutId id="2147483674" r:id="rId21"/>
    <p:sldLayoutId id="2147483695" r:id="rId22"/>
    <p:sldLayoutId id="2147483696" r:id="rId23"/>
    <p:sldLayoutId id="2147483697" r:id="rId24"/>
    <p:sldLayoutId id="2147483698" r:id="rId25"/>
    <p:sldLayoutId id="2147483699" r:id="rId26"/>
    <p:sldLayoutId id="2147483675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650" r:id="rId33"/>
    <p:sldLayoutId id="2147483676" r:id="rId34"/>
    <p:sldLayoutId id="2147483705" r:id="rId35"/>
    <p:sldLayoutId id="2147483706" r:id="rId36"/>
    <p:sldLayoutId id="2147483707" r:id="rId37"/>
    <p:sldLayoutId id="2147483708" r:id="rId38"/>
    <p:sldLayoutId id="2147483709" r:id="rId39"/>
    <p:sldLayoutId id="2147483717" r:id="rId40"/>
    <p:sldLayoutId id="2147483677" r:id="rId41"/>
    <p:sldLayoutId id="2147483710" r:id="rId42"/>
    <p:sldLayoutId id="2147483711" r:id="rId43"/>
    <p:sldLayoutId id="2147483712" r:id="rId44"/>
    <p:sldLayoutId id="2147483713" r:id="rId45"/>
    <p:sldLayoutId id="2147483714" r:id="rId46"/>
    <p:sldLayoutId id="2147483715" r:id="rId47"/>
    <p:sldLayoutId id="2147483716" r:id="rId48"/>
    <p:sldLayoutId id="2147483718" r:id="rId49"/>
    <p:sldLayoutId id="2147483719" r:id="rId50"/>
    <p:sldLayoutId id="2147483678" r:id="rId51"/>
  </p:sldLayoutIdLst>
  <p:timing>
    <p:tnLst>
      <p:par>
        <p:cTn id="1" dur="indefinite" restart="never" nodeType="tmRoot"/>
      </p:par>
    </p:tnLst>
  </p:timing>
  <p:txStyles>
    <p:titleStyle>
      <a:lvl1pPr algn="ctr" defTabSz="914423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8" indent="-342908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1"/>
                </a:solidFill>
              </a:rPr>
              <a:t>WHat</a:t>
            </a:r>
            <a:r>
              <a:rPr lang="en-GB" dirty="0" smtClean="0">
                <a:solidFill>
                  <a:schemeClr val="bg1"/>
                </a:solidFill>
              </a:rPr>
              <a:t> makes </a:t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/>
              <a:t>a Home?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smtClean="0"/>
              <a:t>KS1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 smtClean="0"/>
              <a:t>Date/xx/xx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00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Is it </a:t>
            </a:r>
            <a:r>
              <a:rPr lang="en-US" dirty="0">
                <a:solidFill>
                  <a:schemeClr val="tx2"/>
                </a:solidFill>
              </a:rPr>
              <a:t/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/>
              <a:t>a home?</a:t>
            </a:r>
            <a:endParaRPr lang="en-GB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6816080" y="3212976"/>
            <a:ext cx="8654752" cy="972731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 baseline="0">
                <a:solidFill>
                  <a:schemeClr val="accent1"/>
                </a:solidFill>
                <a:latin typeface="Bebas Neue" panose="020B0606020202050201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yes!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5400" y="2060848"/>
            <a:ext cx="5580616" cy="372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7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It’s time for </a:t>
            </a:r>
            <a:br>
              <a:rPr lang="en-GB" dirty="0" smtClean="0"/>
            </a:br>
            <a:r>
              <a:rPr lang="en-GB" dirty="0" smtClean="0"/>
              <a:t>a quiz!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/>
              <a:t>Additional content </a:t>
            </a:r>
            <a:r>
              <a:rPr lang="en-US" dirty="0" smtClean="0"/>
              <a:t>level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Level two copy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69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What have you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learned?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Lets see what you have learned. Put your hand up if you think you know the answer!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29444" y="2563280"/>
            <a:ext cx="8634908" cy="3674031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en-GB" sz="2000" b="1" dirty="0" smtClean="0"/>
              <a:t>1. Who does Centrepoint help?</a:t>
            </a:r>
          </a:p>
          <a:p>
            <a:pPr marL="0" lvl="0" indent="0">
              <a:buNone/>
            </a:pPr>
            <a:r>
              <a:rPr lang="en-GB" sz="2000" b="1" dirty="0" smtClean="0">
                <a:solidFill>
                  <a:schemeClr val="accent1"/>
                </a:solidFill>
              </a:rPr>
              <a:t>Young people who don’t have a home</a:t>
            </a:r>
          </a:p>
          <a:p>
            <a:pPr marL="0" lvl="0" indent="0">
              <a:buNone/>
            </a:pPr>
            <a:endParaRPr lang="en-GB" sz="2000" b="1" dirty="0" smtClean="0">
              <a:solidFill>
                <a:schemeClr val="accent1"/>
              </a:solidFill>
            </a:endParaRPr>
          </a:p>
          <a:p>
            <a:pPr marL="0" lvl="0" indent="0">
              <a:buNone/>
            </a:pPr>
            <a:r>
              <a:rPr lang="en-GB" sz="2000" b="1" dirty="0" smtClean="0"/>
              <a:t>2. Name 3 things that can make a home?</a:t>
            </a:r>
          </a:p>
          <a:p>
            <a:pPr marL="0" lvl="0" indent="0">
              <a:buNone/>
            </a:pPr>
            <a:r>
              <a:rPr lang="en-GB" sz="2000" b="1" dirty="0" smtClean="0">
                <a:solidFill>
                  <a:schemeClr val="accent1"/>
                </a:solidFill>
              </a:rPr>
              <a:t>Roof, Walls, Family, Food, Bedroom </a:t>
            </a:r>
            <a:br>
              <a:rPr lang="en-GB" sz="2000" b="1" dirty="0" smtClean="0">
                <a:solidFill>
                  <a:schemeClr val="accent1"/>
                </a:solidFill>
              </a:rPr>
            </a:br>
            <a:r>
              <a:rPr lang="en-GB" sz="2000" b="1" dirty="0" smtClean="0">
                <a:solidFill>
                  <a:schemeClr val="accent1"/>
                </a:solidFill>
              </a:rPr>
              <a:t>(remember: lots of different things can make up a home!)</a:t>
            </a:r>
          </a:p>
          <a:p>
            <a:pPr marL="0" lvl="0" indent="0">
              <a:buNone/>
            </a:pPr>
            <a:endParaRPr lang="en-GB" sz="2000" b="1" dirty="0" smtClean="0">
              <a:solidFill>
                <a:schemeClr val="accent1"/>
              </a:solidFill>
            </a:endParaRPr>
          </a:p>
          <a:p>
            <a:pPr marL="0" lvl="0" indent="0">
              <a:buNone/>
            </a:pPr>
            <a:r>
              <a:rPr lang="en-GB" sz="2000" b="1" dirty="0" smtClean="0"/>
              <a:t>3. Can a boat be a home for someone?</a:t>
            </a:r>
          </a:p>
          <a:p>
            <a:pPr marL="0" lvl="0" indent="0">
              <a:buNone/>
            </a:pPr>
            <a:r>
              <a:rPr lang="en-GB" sz="2000" b="1" dirty="0" smtClean="0">
                <a:solidFill>
                  <a:schemeClr val="accent1"/>
                </a:solidFill>
              </a:rPr>
              <a:t>Yes! Homes come in different shapes and sizes</a:t>
            </a:r>
          </a:p>
          <a:p>
            <a:pPr marL="0" lvl="0" indent="0">
              <a:buNone/>
            </a:pPr>
            <a:endParaRPr lang="en-GB" b="1" dirty="0" smtClean="0">
              <a:solidFill>
                <a:schemeClr val="accent3"/>
              </a:solidFill>
            </a:endParaRPr>
          </a:p>
          <a:p>
            <a:pPr marL="342900" lvl="0" indent="-342900"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29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10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Who are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Centrepoint?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Centrepoint exist because some young people don’t have a home, but </a:t>
            </a:r>
            <a:r>
              <a:rPr lang="en-GB" dirty="0" smtClean="0">
                <a:solidFill>
                  <a:schemeClr val="accent1"/>
                </a:solidFill>
              </a:rPr>
              <a:t>what is a home?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1916832"/>
            <a:ext cx="5270376" cy="2591741"/>
          </a:xfrm>
        </p:spPr>
        <p:txBody>
          <a:bodyPr/>
          <a:lstStyle/>
          <a:p>
            <a:pPr lvl="0"/>
            <a:r>
              <a:rPr lang="en-GB" dirty="0" smtClean="0">
                <a:solidFill>
                  <a:schemeClr val="accent1"/>
                </a:solidFill>
              </a:rPr>
              <a:t>Centrepoint</a:t>
            </a:r>
            <a:r>
              <a:rPr lang="en-GB" dirty="0" smtClean="0"/>
              <a:t> is a charity that helps young people in the UK who don’t have homes to go to. They do this by: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36788" algn="l"/>
              </a:tabLst>
            </a:pPr>
            <a:r>
              <a:rPr lang="en-GB" dirty="0" smtClean="0">
                <a:solidFill>
                  <a:schemeClr val="accent1"/>
                </a:solidFill>
              </a:rPr>
              <a:t>Providing a place to stay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36788" algn="l"/>
              </a:tabLst>
            </a:pPr>
            <a:r>
              <a:rPr lang="en-GB" dirty="0" smtClean="0">
                <a:solidFill>
                  <a:schemeClr val="accent1"/>
                </a:solidFill>
              </a:rPr>
              <a:t>Helping young people to learn new skills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36788" algn="l"/>
              </a:tabLst>
            </a:pPr>
            <a:r>
              <a:rPr lang="en-GB" dirty="0" smtClean="0">
                <a:solidFill>
                  <a:schemeClr val="accent1"/>
                </a:solidFill>
              </a:rPr>
              <a:t>Helping young people to get jobs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36788" algn="l"/>
              </a:tabLst>
            </a:pPr>
            <a:r>
              <a:rPr lang="en-GB" dirty="0" smtClean="0">
                <a:solidFill>
                  <a:schemeClr val="accent1"/>
                </a:solidFill>
              </a:rPr>
              <a:t>Helping young people to feel confident </a:t>
            </a:r>
          </a:p>
          <a:p>
            <a:pPr lvl="0"/>
            <a:endParaRPr lang="en-GB" dirty="0"/>
          </a:p>
          <a:p>
            <a:pPr lvl="0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65528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559496" y="2492896"/>
            <a:ext cx="3609794" cy="1993162"/>
          </a:xfrm>
        </p:spPr>
        <p:txBody>
          <a:bodyPr/>
          <a:lstStyle/>
          <a:p>
            <a:pPr lvl="0"/>
            <a:r>
              <a:rPr lang="en-US" dirty="0" smtClean="0"/>
              <a:t>What makes a home?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806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98197" y="1729216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What makes 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/>
              <a:t>a home?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1845371"/>
            <a:ext cx="1669976" cy="359493"/>
          </a:xfrm>
        </p:spPr>
        <p:txBody>
          <a:bodyPr/>
          <a:lstStyle/>
          <a:p>
            <a:pPr lvl="0"/>
            <a:r>
              <a:rPr lang="en-GB" dirty="0" smtClean="0"/>
              <a:t>It has a kitchen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575720" y="2081736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a bedroom</a:t>
            </a:r>
            <a:endParaRPr lang="en-GB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11624" y="3064432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toys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23992" y="2870938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My family live there</a:t>
            </a:r>
            <a:endParaRPr lang="en-GB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824192" y="3789040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a roof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475820" y="4185085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is warm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104112" y="2064294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a garden</a:t>
            </a:r>
            <a:endParaRPr lang="en-GB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83432" y="3933057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food</a:t>
            </a:r>
            <a:endParaRPr lang="en-GB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968208" y="5388408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a TV</a:t>
            </a:r>
            <a:endParaRPr lang="en-GB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05745" y="5394533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games</a:t>
            </a:r>
            <a:endParaRPr lang="en-GB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999656" y="5265205"/>
            <a:ext cx="1944216" cy="504056"/>
          </a:xfrm>
        </p:spPr>
        <p:txBody>
          <a:bodyPr/>
          <a:lstStyle/>
          <a:p>
            <a:pPr lvl="0"/>
            <a:r>
              <a:rPr lang="en-GB" dirty="0" smtClean="0"/>
              <a:t>It has windows</a:t>
            </a:r>
            <a:endParaRPr lang="en-GB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93955" y="2459290"/>
            <a:ext cx="1327352" cy="132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14103" y="1991626"/>
            <a:ext cx="1147652" cy="114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37180" y="2719616"/>
            <a:ext cx="1414816" cy="141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65842" y="3164862"/>
            <a:ext cx="1757950" cy="175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01145" y="3848931"/>
            <a:ext cx="1448816" cy="144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058801" y="4051502"/>
            <a:ext cx="1391560" cy="139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84468" y="3951057"/>
            <a:ext cx="1512170" cy="151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7588" y="4607122"/>
            <a:ext cx="1389940" cy="138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1" grpId="0" build="p"/>
      <p:bldP spid="12" grpId="0" build="p"/>
      <p:bldP spid="13" grpId="0" build="p"/>
      <p:bldP spid="15" grpId="0" build="p"/>
      <p:bldP spid="16" grpId="0" build="p"/>
      <p:bldP spid="14" grpId="0" build="p"/>
      <p:bldP spid="17" grpId="0" build="p"/>
      <p:bldP spid="18" grpId="0" build="p"/>
      <p:bldP spid="19" grpId="0" build="p"/>
      <p:bldP spid="2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559496" y="2720451"/>
            <a:ext cx="3609794" cy="1993162"/>
          </a:xfrm>
        </p:spPr>
        <p:txBody>
          <a:bodyPr/>
          <a:lstStyle/>
          <a:p>
            <a:pPr lvl="0"/>
            <a:r>
              <a:rPr lang="en-US" dirty="0" smtClean="0"/>
              <a:t>Is it a home?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408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Is it 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/>
              <a:t>a home?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5400" y="2132856"/>
            <a:ext cx="5179814" cy="371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3"/>
          <p:cNvSpPr txBox="1">
            <a:spLocks/>
          </p:cNvSpPr>
          <p:nvPr/>
        </p:nvSpPr>
        <p:spPr>
          <a:xfrm>
            <a:off x="6960096" y="3121343"/>
            <a:ext cx="8654752" cy="972731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 baseline="0">
                <a:solidFill>
                  <a:schemeClr val="accent1"/>
                </a:solidFill>
                <a:latin typeface="Bebas Neue" panose="020B0606020202050201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yes!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251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Is it </a:t>
            </a:r>
            <a:r>
              <a:rPr lang="en-US" dirty="0">
                <a:solidFill>
                  <a:schemeClr val="tx2"/>
                </a:solidFill>
              </a:rPr>
              <a:t/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/>
              <a:t>a home?</a:t>
            </a:r>
            <a:endParaRPr lang="en-GB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1487488" y="3284984"/>
            <a:ext cx="8654752" cy="972731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 baseline="0">
                <a:solidFill>
                  <a:schemeClr val="accent1"/>
                </a:solidFill>
                <a:latin typeface="Bebas Neue" panose="020B0606020202050201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yes!</a:t>
            </a:r>
            <a:endParaRPr lang="en-GB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352" y="2078187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83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Is it </a:t>
            </a:r>
            <a:r>
              <a:rPr lang="en-US" dirty="0">
                <a:solidFill>
                  <a:schemeClr val="tx2"/>
                </a:solidFill>
              </a:rPr>
              <a:t/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/>
              <a:t>a home?</a:t>
            </a:r>
            <a:endParaRPr lang="en-GB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6960096" y="3121343"/>
            <a:ext cx="8654752" cy="972731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 baseline="0">
                <a:solidFill>
                  <a:schemeClr val="accent1"/>
                </a:solidFill>
                <a:latin typeface="Bebas Neue" panose="020B0606020202050201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yes!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7408" y="2217248"/>
            <a:ext cx="5285518" cy="35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39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Is it </a:t>
            </a:r>
            <a:r>
              <a:rPr lang="en-US" dirty="0">
                <a:solidFill>
                  <a:schemeClr val="tx2"/>
                </a:solidFill>
              </a:rPr>
              <a:t/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/>
              <a:t>a home?</a:t>
            </a:r>
            <a:endParaRPr lang="en-GB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1487488" y="3284984"/>
            <a:ext cx="8654752" cy="972731"/>
          </a:xfrm>
          <a:prstGeom prst="rect">
            <a:avLst/>
          </a:prstGeom>
        </p:spPr>
        <p:txBody>
          <a:bodyPr/>
          <a:lstStyle>
            <a:lvl1pPr algn="l" defTabSz="91442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 baseline="0">
                <a:solidFill>
                  <a:schemeClr val="accent1"/>
                </a:solidFill>
                <a:latin typeface="Bebas Neue" panose="020B0606020202050201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yes!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1593" y="1988840"/>
            <a:ext cx="6002759" cy="400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0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Custom 10">
      <a:dk1>
        <a:srgbClr val="000000"/>
      </a:dk1>
      <a:lt1>
        <a:sysClr val="window" lastClr="FFFFFF"/>
      </a:lt1>
      <a:dk2>
        <a:srgbClr val="440099"/>
      </a:dk2>
      <a:lt2>
        <a:srgbClr val="695BD3"/>
      </a:lt2>
      <a:accent1>
        <a:srgbClr val="EA560D"/>
      </a:accent1>
      <a:accent2>
        <a:srgbClr val="F8E600"/>
      </a:accent2>
      <a:accent3>
        <a:srgbClr val="440099"/>
      </a:accent3>
      <a:accent4>
        <a:srgbClr val="695BD3"/>
      </a:accent4>
      <a:accent5>
        <a:srgbClr val="D14402"/>
      </a:accent5>
      <a:accent6>
        <a:srgbClr val="F8E600"/>
      </a:accent6>
      <a:hlink>
        <a:srgbClr val="695BD3"/>
      </a:hlink>
      <a:folHlink>
        <a:srgbClr val="4400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7704</TotalTime>
  <Words>199</Words>
  <Application>Microsoft Office PowerPoint</Application>
  <PresentationFormat>Widescreen</PresentationFormat>
  <Paragraphs>48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Bebas Neue</vt:lpstr>
      <vt:lpstr>Arial</vt:lpstr>
      <vt:lpstr>Calibri</vt:lpstr>
      <vt:lpstr>Office Theme</vt:lpstr>
      <vt:lpstr>PowerPoint Presentation</vt:lpstr>
      <vt:lpstr>Who are Centrepoint?</vt:lpstr>
      <vt:lpstr>PowerPoint Presentation</vt:lpstr>
      <vt:lpstr>What makes  a home?</vt:lpstr>
      <vt:lpstr>PowerPoint Presentation</vt:lpstr>
      <vt:lpstr>Is it  a home?</vt:lpstr>
      <vt:lpstr>Is it  a home?</vt:lpstr>
      <vt:lpstr>Is it  a home?</vt:lpstr>
      <vt:lpstr>Is it  a home?</vt:lpstr>
      <vt:lpstr>Is it  a home?</vt:lpstr>
      <vt:lpstr>PowerPoint Presentation</vt:lpstr>
      <vt:lpstr>What have you learned?</vt:lpstr>
      <vt:lpstr>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Centrepoint Powerpoint Template</dc:title>
  <dc:creator>Benjamin Vaughan</dc:creator>
  <cp:lastModifiedBy>Benjamin Vaughan</cp:lastModifiedBy>
  <cp:revision>453</cp:revision>
  <dcterms:created xsi:type="dcterms:W3CDTF">2017-06-21T09:38:12Z</dcterms:created>
  <dcterms:modified xsi:type="dcterms:W3CDTF">2024-08-27T12:45:11Z</dcterms:modified>
</cp:coreProperties>
</file>